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comments/comment1.xml" ContentType="application/vnd.openxmlformats-officedocument.presentationml.comment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Norah Jean-Charles" initials="NJ"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E91D63"/>
        </a:fontRef>
        <a:srgbClr val="E91D6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6DA"/>
          </a:solidFill>
        </a:fill>
      </a:tcStyle>
    </a:wholeTbl>
    <a:band2H>
      <a:tcTxStyle b="def" i="def"/>
      <a:tcStyle>
        <a:tcBdr/>
        <a:fill>
          <a:solidFill>
            <a:srgbClr val="E9EC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E91D63"/>
        </a:fontRef>
        <a:srgbClr val="E91D6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CBE3"/>
          </a:solidFill>
        </a:fill>
      </a:tcStyle>
    </a:wholeTbl>
    <a:band2H>
      <a:tcTxStyle b="def" i="def"/>
      <a:tcStyle>
        <a:tcBdr/>
        <a:fill>
          <a:solidFill>
            <a:srgbClr val="EFE7F2"/>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E91D63"/>
        </a:fontRef>
        <a:srgbClr val="E91D6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F6CB"/>
          </a:solidFill>
        </a:fill>
      </a:tcStyle>
    </a:wholeTbl>
    <a:band2H>
      <a:tcTxStyle b="def" i="def"/>
      <a:tcStyle>
        <a:tcBdr/>
        <a:fill>
          <a:solidFill>
            <a:srgbClr val="FEFA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E91D63"/>
        </a:fontRef>
        <a:srgbClr val="E91D6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BE7EA"/>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E91D63"/>
        </a:fontRef>
        <a:srgbClr val="E91D63"/>
      </a:tcTxStyle>
      <a:tcStyle>
        <a:tcBdr>
          <a:left>
            <a:ln w="12700" cap="flat">
              <a:noFill/>
              <a:miter lim="400000"/>
            </a:ln>
          </a:left>
          <a:right>
            <a:ln w="12700" cap="flat">
              <a:noFill/>
              <a:miter lim="400000"/>
            </a:ln>
          </a:right>
          <a:top>
            <a:ln w="50800" cap="flat">
              <a:solidFill>
                <a:srgbClr val="E91D63"/>
              </a:solidFill>
              <a:prstDash val="solid"/>
              <a:round/>
            </a:ln>
          </a:top>
          <a:bottom>
            <a:ln w="25400" cap="flat">
              <a:solidFill>
                <a:srgbClr val="E91D63"/>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E91D63"/>
              </a:solidFill>
              <a:prstDash val="solid"/>
              <a:round/>
            </a:ln>
          </a:top>
          <a:bottom>
            <a:ln w="25400" cap="flat">
              <a:solidFill>
                <a:srgbClr val="E91D6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E91D63"/>
        </a:fontRef>
        <a:srgbClr val="E91D6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BD2"/>
          </a:solidFill>
        </a:fill>
      </a:tcStyle>
    </a:wholeTbl>
    <a:band2H>
      <a:tcTxStyle b="def" i="def"/>
      <a:tcStyle>
        <a:tcBdr/>
        <a:fill>
          <a:solidFill>
            <a:srgbClr val="FBE7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1D6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1D6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1D63"/>
          </a:solidFill>
        </a:fill>
      </a:tcStyle>
    </a:firstRow>
  </a:tblStyle>
  <a:tblStyle styleId="{2708684C-4D16-4618-839F-0558EEFCDFE6}" styleName="">
    <a:tblBg/>
    <a:wholeTbl>
      <a:tcTxStyle b="off" i="off">
        <a:fontRef idx="minor">
          <a:srgbClr val="E91D63"/>
        </a:fontRef>
        <a:srgbClr val="E91D63"/>
      </a:tcTxStyle>
      <a:tcStyle>
        <a:tcBdr>
          <a:left>
            <a:ln w="12700" cap="flat">
              <a:solidFill>
                <a:srgbClr val="E91D63"/>
              </a:solidFill>
              <a:prstDash val="solid"/>
              <a:round/>
            </a:ln>
          </a:left>
          <a:right>
            <a:ln w="12700" cap="flat">
              <a:solidFill>
                <a:srgbClr val="E91D63"/>
              </a:solidFill>
              <a:prstDash val="solid"/>
              <a:round/>
            </a:ln>
          </a:right>
          <a:top>
            <a:ln w="12700" cap="flat">
              <a:solidFill>
                <a:srgbClr val="E91D63"/>
              </a:solidFill>
              <a:prstDash val="solid"/>
              <a:round/>
            </a:ln>
          </a:top>
          <a:bottom>
            <a:ln w="12700" cap="flat">
              <a:solidFill>
                <a:srgbClr val="E91D63"/>
              </a:solidFill>
              <a:prstDash val="solid"/>
              <a:round/>
            </a:ln>
          </a:bottom>
          <a:insideH>
            <a:ln w="12700" cap="flat">
              <a:solidFill>
                <a:srgbClr val="E91D63"/>
              </a:solidFill>
              <a:prstDash val="solid"/>
              <a:round/>
            </a:ln>
          </a:insideH>
          <a:insideV>
            <a:ln w="12700" cap="flat">
              <a:solidFill>
                <a:srgbClr val="E91D63"/>
              </a:solidFill>
              <a:prstDash val="solid"/>
              <a:round/>
            </a:ln>
          </a:insideV>
        </a:tcBdr>
        <a:fill>
          <a:solidFill>
            <a:srgbClr val="E91D63">
              <a:alpha val="20000"/>
            </a:srgbClr>
          </a:solidFill>
        </a:fill>
      </a:tcStyle>
    </a:wholeTbl>
    <a:band2H>
      <a:tcTxStyle b="def" i="def"/>
      <a:tcStyle>
        <a:tcBdr/>
        <a:fill>
          <a:solidFill>
            <a:srgbClr val="FFFFFF"/>
          </a:solidFill>
        </a:fill>
      </a:tcStyle>
    </a:band2H>
    <a:firstCol>
      <a:tcTxStyle b="on" i="off">
        <a:fontRef idx="minor">
          <a:srgbClr val="E91D63"/>
        </a:fontRef>
        <a:srgbClr val="E91D63"/>
      </a:tcTxStyle>
      <a:tcStyle>
        <a:tcBdr>
          <a:left>
            <a:ln w="12700" cap="flat">
              <a:solidFill>
                <a:srgbClr val="E91D63"/>
              </a:solidFill>
              <a:prstDash val="solid"/>
              <a:round/>
            </a:ln>
          </a:left>
          <a:right>
            <a:ln w="12700" cap="flat">
              <a:solidFill>
                <a:srgbClr val="E91D63"/>
              </a:solidFill>
              <a:prstDash val="solid"/>
              <a:round/>
            </a:ln>
          </a:right>
          <a:top>
            <a:ln w="12700" cap="flat">
              <a:solidFill>
                <a:srgbClr val="E91D63"/>
              </a:solidFill>
              <a:prstDash val="solid"/>
              <a:round/>
            </a:ln>
          </a:top>
          <a:bottom>
            <a:ln w="12700" cap="flat">
              <a:solidFill>
                <a:srgbClr val="E91D63"/>
              </a:solidFill>
              <a:prstDash val="solid"/>
              <a:round/>
            </a:ln>
          </a:bottom>
          <a:insideH>
            <a:ln w="12700" cap="flat">
              <a:solidFill>
                <a:srgbClr val="E91D63"/>
              </a:solidFill>
              <a:prstDash val="solid"/>
              <a:round/>
            </a:ln>
          </a:insideH>
          <a:insideV>
            <a:ln w="12700" cap="flat">
              <a:solidFill>
                <a:srgbClr val="E91D63"/>
              </a:solidFill>
              <a:prstDash val="solid"/>
              <a:round/>
            </a:ln>
          </a:insideV>
        </a:tcBdr>
        <a:fill>
          <a:solidFill>
            <a:srgbClr val="E91D63">
              <a:alpha val="20000"/>
            </a:srgbClr>
          </a:solidFill>
        </a:fill>
      </a:tcStyle>
    </a:firstCol>
    <a:lastRow>
      <a:tcTxStyle b="on" i="off">
        <a:fontRef idx="minor">
          <a:srgbClr val="E91D63"/>
        </a:fontRef>
        <a:srgbClr val="E91D63"/>
      </a:tcTxStyle>
      <a:tcStyle>
        <a:tcBdr>
          <a:left>
            <a:ln w="12700" cap="flat">
              <a:solidFill>
                <a:srgbClr val="E91D63"/>
              </a:solidFill>
              <a:prstDash val="solid"/>
              <a:round/>
            </a:ln>
          </a:left>
          <a:right>
            <a:ln w="12700" cap="flat">
              <a:solidFill>
                <a:srgbClr val="E91D63"/>
              </a:solidFill>
              <a:prstDash val="solid"/>
              <a:round/>
            </a:ln>
          </a:right>
          <a:top>
            <a:ln w="50800" cap="flat">
              <a:solidFill>
                <a:srgbClr val="E91D63"/>
              </a:solidFill>
              <a:prstDash val="solid"/>
              <a:round/>
            </a:ln>
          </a:top>
          <a:bottom>
            <a:ln w="12700" cap="flat">
              <a:solidFill>
                <a:srgbClr val="E91D63"/>
              </a:solidFill>
              <a:prstDash val="solid"/>
              <a:round/>
            </a:ln>
          </a:bottom>
          <a:insideH>
            <a:ln w="12700" cap="flat">
              <a:solidFill>
                <a:srgbClr val="E91D63"/>
              </a:solidFill>
              <a:prstDash val="solid"/>
              <a:round/>
            </a:ln>
          </a:insideH>
          <a:insideV>
            <a:ln w="12700" cap="flat">
              <a:solidFill>
                <a:srgbClr val="E91D63"/>
              </a:solidFill>
              <a:prstDash val="solid"/>
              <a:round/>
            </a:ln>
          </a:insideV>
        </a:tcBdr>
        <a:fill>
          <a:noFill/>
        </a:fill>
      </a:tcStyle>
    </a:lastRow>
    <a:firstRow>
      <a:tcTxStyle b="on" i="off">
        <a:fontRef idx="minor">
          <a:srgbClr val="E91D63"/>
        </a:fontRef>
        <a:srgbClr val="E91D63"/>
      </a:tcTxStyle>
      <a:tcStyle>
        <a:tcBdr>
          <a:left>
            <a:ln w="12700" cap="flat">
              <a:solidFill>
                <a:srgbClr val="E91D63"/>
              </a:solidFill>
              <a:prstDash val="solid"/>
              <a:round/>
            </a:ln>
          </a:left>
          <a:right>
            <a:ln w="12700" cap="flat">
              <a:solidFill>
                <a:srgbClr val="E91D63"/>
              </a:solidFill>
              <a:prstDash val="solid"/>
              <a:round/>
            </a:ln>
          </a:right>
          <a:top>
            <a:ln w="12700" cap="flat">
              <a:solidFill>
                <a:srgbClr val="E91D63"/>
              </a:solidFill>
              <a:prstDash val="solid"/>
              <a:round/>
            </a:ln>
          </a:top>
          <a:bottom>
            <a:ln w="25400" cap="flat">
              <a:solidFill>
                <a:srgbClr val="E91D63"/>
              </a:solidFill>
              <a:prstDash val="solid"/>
              <a:round/>
            </a:ln>
          </a:bottom>
          <a:insideH>
            <a:ln w="12700" cap="flat">
              <a:solidFill>
                <a:srgbClr val="E91D63"/>
              </a:solidFill>
              <a:prstDash val="solid"/>
              <a:round/>
            </a:ln>
          </a:insideH>
          <a:insideV>
            <a:ln w="12700" cap="flat">
              <a:solidFill>
                <a:srgbClr val="E91D63"/>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comments" Target="comments/comment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9-03-17T03:37:29.269" idx="1">
    <p:pos x="6000" y="0"/>
    <p:text>We should keep editing our presentation in case we are chosen as top 5. That way we won't have to deal with making finishing touches for our presentation since we'll have finals and other deadlines to meet and won't have time. I'll be giving descriptions for the navigations. If it's not too time consuming, I'll design pages that weren't required just to give a more wholesome look and a better representation of how all the pages should look because I don't know if they'll literally use their old designs for pages we don't redesign- but I hope they just try to redesign them based on our designs.</p:text>
    <p:extLst>
      <p:ext uri="{C676402C-5697-4E1C-873F-D02D1690AC5C}">
        <p15:threadingInfo xmlns:p15="http://schemas.microsoft.com/office/powerpoint/2012/main" timeZoneBias="24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3" name="Shape 113"/>
          <p:cNvSpPr/>
          <p:nvPr>
            <p:ph type="sldImg"/>
          </p:nvPr>
        </p:nvSpPr>
        <p:spPr>
          <a:xfrm>
            <a:off x="1143000" y="685800"/>
            <a:ext cx="4572000" cy="3429000"/>
          </a:xfrm>
          <a:prstGeom prst="rect">
            <a:avLst/>
          </a:prstGeom>
        </p:spPr>
        <p:txBody>
          <a:bodyPr/>
          <a:lstStyle/>
          <a:p>
            <a:pPr/>
          </a:p>
        </p:txBody>
      </p:sp>
      <p:sp>
        <p:nvSpPr>
          <p:cNvPr id="114" name="Shape 11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sp>
        <p:nvSpPr>
          <p:cNvPr id="12" name="Google Shape;10;p2"/>
          <p:cNvSpPr/>
          <p:nvPr/>
        </p:nvSpPr>
        <p:spPr>
          <a:xfrm rot="10800000">
            <a:off x="4226100" y="2933549"/>
            <a:ext cx="691801" cy="388502"/>
          </a:xfrm>
          <a:prstGeom prst="triangle">
            <a:avLst/>
          </a:prstGeom>
          <a:solidFill>
            <a:srgbClr val="E91D63"/>
          </a:solidFill>
          <a:ln w="12700">
            <a:miter lim="400000"/>
          </a:ln>
        </p:spPr>
        <p:txBody>
          <a:bodyPr lIns="0" tIns="0" rIns="0" bIns="0" anchor="ctr"/>
          <a:lstStyle/>
          <a:p>
            <a:pPr>
              <a:defRPr>
                <a:solidFill>
                  <a:srgbClr val="000000"/>
                </a:solidFill>
              </a:defRPr>
            </a:pPr>
          </a:p>
        </p:txBody>
      </p:sp>
      <p:sp>
        <p:nvSpPr>
          <p:cNvPr id="13" name="Google Shape;11;p2"/>
          <p:cNvSpPr/>
          <p:nvPr/>
        </p:nvSpPr>
        <p:spPr>
          <a:xfrm>
            <a:off x="-25" y="0"/>
            <a:ext cx="9144001" cy="3124200"/>
          </a:xfrm>
          <a:prstGeom prst="rect">
            <a:avLst/>
          </a:prstGeom>
          <a:solidFill>
            <a:srgbClr val="E91D63"/>
          </a:solidFill>
          <a:ln w="12700">
            <a:miter lim="400000"/>
          </a:ln>
        </p:spPr>
        <p:txBody>
          <a:bodyPr lIns="0" tIns="0" rIns="0" bIns="0" anchor="ctr"/>
          <a:lstStyle/>
          <a:p>
            <a:pPr>
              <a:defRPr>
                <a:solidFill>
                  <a:srgbClr val="000000"/>
                </a:solidFill>
              </a:defRPr>
            </a:pPr>
          </a:p>
        </p:txBody>
      </p:sp>
      <p:sp>
        <p:nvSpPr>
          <p:cNvPr id="14" name="Title Text"/>
          <p:cNvSpPr txBox="1"/>
          <p:nvPr>
            <p:ph type="title"/>
          </p:nvPr>
        </p:nvSpPr>
        <p:spPr>
          <a:xfrm>
            <a:off x="411174" y="644300"/>
            <a:ext cx="8282401" cy="2109000"/>
          </a:xfrm>
          <a:prstGeom prst="rect">
            <a:avLst/>
          </a:prstGeom>
        </p:spPr>
        <p:txBody>
          <a:bodyPr/>
          <a:lstStyle>
            <a:lvl1pPr algn="ctr">
              <a:defRPr sz="6000">
                <a:solidFill>
                  <a:srgbClr val="FFFFFF"/>
                </a:solidFill>
              </a:defRPr>
            </a:lvl1pPr>
          </a:lstStyle>
          <a:p>
            <a:pPr/>
            <a:r>
              <a:t>Title Text</a:t>
            </a:r>
          </a:p>
        </p:txBody>
      </p:sp>
      <p:sp>
        <p:nvSpPr>
          <p:cNvPr id="15" name="Body Level One…"/>
          <p:cNvSpPr txBox="1"/>
          <p:nvPr>
            <p:ph type="body" sz="half" idx="1"/>
          </p:nvPr>
        </p:nvSpPr>
        <p:spPr>
          <a:xfrm>
            <a:off x="411174" y="3398249"/>
            <a:ext cx="8282401" cy="1260601"/>
          </a:xfrm>
          <a:prstGeom prst="rect">
            <a:avLst/>
          </a:prstGeom>
        </p:spPr>
        <p:txBody>
          <a:bodyPr anchor="ctr"/>
          <a:lstStyle>
            <a:lvl1pPr marL="342900" indent="-228600" algn="ctr">
              <a:lnSpc>
                <a:spcPct val="100000"/>
              </a:lnSpc>
              <a:buClrTx/>
              <a:buSzTx/>
              <a:buFontTx/>
              <a:buNone/>
              <a:defRPr sz="3600">
                <a:latin typeface="Oswald"/>
                <a:ea typeface="Oswald"/>
                <a:cs typeface="Oswald"/>
                <a:sym typeface="Oswald"/>
              </a:defRPr>
            </a:lvl1pPr>
            <a:lvl2pPr marL="342900" indent="254000" algn="ctr">
              <a:lnSpc>
                <a:spcPct val="100000"/>
              </a:lnSpc>
              <a:buClrTx/>
              <a:buSzTx/>
              <a:buFontTx/>
              <a:buNone/>
              <a:defRPr sz="3600">
                <a:latin typeface="Oswald"/>
                <a:ea typeface="Oswald"/>
                <a:cs typeface="Oswald"/>
                <a:sym typeface="Oswald"/>
              </a:defRPr>
            </a:lvl2pPr>
            <a:lvl3pPr marL="342900" indent="711200" algn="ctr">
              <a:lnSpc>
                <a:spcPct val="100000"/>
              </a:lnSpc>
              <a:buClrTx/>
              <a:buSzTx/>
              <a:buFontTx/>
              <a:buNone/>
              <a:defRPr sz="3600">
                <a:latin typeface="Oswald"/>
                <a:ea typeface="Oswald"/>
                <a:cs typeface="Oswald"/>
                <a:sym typeface="Oswald"/>
              </a:defRPr>
            </a:lvl3pPr>
            <a:lvl4pPr marL="342900" indent="1168400" algn="ctr">
              <a:lnSpc>
                <a:spcPct val="100000"/>
              </a:lnSpc>
              <a:buClrTx/>
              <a:buSzTx/>
              <a:buFontTx/>
              <a:buNone/>
              <a:defRPr sz="3600">
                <a:latin typeface="Oswald"/>
                <a:ea typeface="Oswald"/>
                <a:cs typeface="Oswald"/>
                <a:sym typeface="Oswald"/>
              </a:defRPr>
            </a:lvl4pPr>
            <a:lvl5pPr marL="342900" indent="1625600" algn="ctr">
              <a:lnSpc>
                <a:spcPct val="100000"/>
              </a:lnSpc>
              <a:buClrTx/>
              <a:buSzTx/>
              <a:buFontTx/>
              <a:buNone/>
              <a:defRPr sz="3600">
                <a:latin typeface="Oswald"/>
                <a:ea typeface="Oswald"/>
                <a:cs typeface="Oswald"/>
                <a:sym typeface="Oswald"/>
              </a:defRPr>
            </a:lvl5pPr>
          </a:lstStyle>
          <a:p>
            <a:pPr/>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spTree>
      <p:nvGrpSpPr>
        <p:cNvPr id="1" name=""/>
        <p:cNvGrpSpPr/>
        <p:nvPr/>
      </p:nvGrpSpPr>
      <p:grpSpPr>
        <a:xfrm>
          <a:off x="0" y="0"/>
          <a:ext cx="0" cy="0"/>
          <a:chOff x="0" y="0"/>
          <a:chExt cx="0" cy="0"/>
        </a:xfrm>
      </p:grpSpPr>
      <p:sp>
        <p:nvSpPr>
          <p:cNvPr id="97" name="Google Shape;52;p11"/>
          <p:cNvSpPr/>
          <p:nvPr/>
        </p:nvSpPr>
        <p:spPr>
          <a:xfrm>
            <a:off x="413274" y="2988274"/>
            <a:ext cx="910502" cy="1"/>
          </a:xfrm>
          <a:prstGeom prst="line">
            <a:avLst/>
          </a:prstGeom>
          <a:ln w="28575">
            <a:solidFill>
              <a:srgbClr val="E91D63"/>
            </a:solidFill>
            <a:prstDash val="lgDash"/>
          </a:ln>
        </p:spPr>
        <p:txBody>
          <a:bodyPr lIns="0" tIns="0" rIns="0" bIns="0"/>
          <a:lstStyle/>
          <a:p>
            <a:pPr/>
          </a:p>
        </p:txBody>
      </p:sp>
      <p:sp>
        <p:nvSpPr>
          <p:cNvPr id="98" name="Title Text"/>
          <p:cNvSpPr txBox="1"/>
          <p:nvPr>
            <p:ph type="title"/>
          </p:nvPr>
        </p:nvSpPr>
        <p:spPr>
          <a:xfrm>
            <a:off x="311699" y="1106125"/>
            <a:ext cx="8520602" cy="1963500"/>
          </a:xfrm>
          <a:prstGeom prst="rect">
            <a:avLst/>
          </a:prstGeom>
        </p:spPr>
        <p:txBody>
          <a:bodyPr/>
          <a:lstStyle>
            <a:lvl1pPr>
              <a:defRPr sz="12000"/>
            </a:lvl1pPr>
          </a:lstStyle>
          <a:p>
            <a:pPr/>
            <a:r>
              <a:t>Title Text</a:t>
            </a:r>
          </a:p>
        </p:txBody>
      </p:sp>
      <p:sp>
        <p:nvSpPr>
          <p:cNvPr id="99" name="Body Level One…"/>
          <p:cNvSpPr txBox="1"/>
          <p:nvPr>
            <p:ph type="body" sz="half" idx="1"/>
          </p:nvPr>
        </p:nvSpPr>
        <p:spPr>
          <a:xfrm>
            <a:off x="311699" y="3152225"/>
            <a:ext cx="8520602" cy="13008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sp>
        <p:nvSpPr>
          <p:cNvPr id="23" name="Google Shape;16;p3"/>
          <p:cNvSpPr/>
          <p:nvPr/>
        </p:nvSpPr>
        <p:spPr>
          <a:xfrm>
            <a:off x="0" y="1567349"/>
            <a:ext cx="9144000" cy="2008801"/>
          </a:xfrm>
          <a:prstGeom prst="rect">
            <a:avLst/>
          </a:prstGeom>
          <a:solidFill>
            <a:srgbClr val="E91D63"/>
          </a:solidFill>
          <a:ln w="12700">
            <a:miter lim="400000"/>
          </a:ln>
        </p:spPr>
        <p:txBody>
          <a:bodyPr lIns="0" tIns="0" rIns="0" bIns="0" anchor="ctr"/>
          <a:lstStyle/>
          <a:p>
            <a:pPr>
              <a:defRPr>
                <a:solidFill>
                  <a:srgbClr val="000000"/>
                </a:solidFill>
              </a:defRPr>
            </a:pPr>
          </a:p>
        </p:txBody>
      </p:sp>
      <p:sp>
        <p:nvSpPr>
          <p:cNvPr id="24" name="Title Text"/>
          <p:cNvSpPr txBox="1"/>
          <p:nvPr>
            <p:ph type="title"/>
          </p:nvPr>
        </p:nvSpPr>
        <p:spPr>
          <a:xfrm>
            <a:off x="430800" y="1889699"/>
            <a:ext cx="8282400" cy="1516501"/>
          </a:xfrm>
          <a:prstGeom prst="rect">
            <a:avLst/>
          </a:prstGeom>
        </p:spPr>
        <p:txBody>
          <a:bodyPr anchor="ctr"/>
          <a:lstStyle>
            <a:lvl1pPr algn="ctr">
              <a:defRPr sz="3600">
                <a:solidFill>
                  <a:srgbClr val="FFFFFF"/>
                </a:solidFill>
              </a:defRPr>
            </a:lvl1pPr>
          </a:lstStyle>
          <a:p>
            <a:pPr/>
            <a:r>
              <a:t>Title Text</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2" name="Title Text"/>
          <p:cNvSpPr txBox="1"/>
          <p:nvPr>
            <p:ph type="title"/>
          </p:nvPr>
        </p:nvSpPr>
        <p:spPr>
          <a:prstGeom prst="rect">
            <a:avLst/>
          </a:prstGeom>
        </p:spPr>
        <p:txBody>
          <a:bodyPr/>
          <a:lstStyle/>
          <a:p>
            <a:pPr/>
            <a:r>
              <a:t>Title Text</a:t>
            </a:r>
          </a:p>
        </p:txBody>
      </p:sp>
      <p:sp>
        <p:nvSpPr>
          <p:cNvPr id="3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311699" y="1468824"/>
            <a:ext cx="3999902" cy="3099901"/>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43" name="Google Shape;28;p5"/>
          <p:cNvSpPr txBox="1"/>
          <p:nvPr>
            <p:ph type="body" sz="half" idx="13"/>
          </p:nvPr>
        </p:nvSpPr>
        <p:spPr>
          <a:xfrm>
            <a:off x="4832399" y="1468824"/>
            <a:ext cx="3999902" cy="3099902"/>
          </a:xfrm>
          <a:prstGeom prst="rect">
            <a:avLst/>
          </a:prstGeom>
        </p:spPr>
        <p:txBody>
          <a:bodyPr/>
          <a:lstStyle/>
          <a:p>
            <a:pPr indent="-317500">
              <a:buSzPts val="1400"/>
              <a:defRPr sz="1400"/>
            </a:pP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sp>
        <p:nvSpPr>
          <p:cNvPr id="51" name="Title Text"/>
          <p:cNvSpPr txBox="1"/>
          <p:nvPr>
            <p:ph type="title"/>
          </p:nvPr>
        </p:nvSpPr>
        <p:spPr>
          <a:prstGeom prst="rect">
            <a:avLst/>
          </a:prstGeom>
        </p:spPr>
        <p:txBody>
          <a:bodyPr/>
          <a:lstStyle/>
          <a:p>
            <a:pPr/>
            <a:r>
              <a:t>Title Text</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spTree>
      <p:nvGrpSpPr>
        <p:cNvPr id="1" name=""/>
        <p:cNvGrpSpPr/>
        <p:nvPr/>
      </p:nvGrpSpPr>
      <p:grpSpPr>
        <a:xfrm>
          <a:off x="0" y="0"/>
          <a:ext cx="0" cy="0"/>
          <a:chOff x="0" y="0"/>
          <a:chExt cx="0" cy="0"/>
        </a:xfrm>
      </p:grpSpPr>
      <p:sp>
        <p:nvSpPr>
          <p:cNvPr id="59" name="Google Shape;34;p7"/>
          <p:cNvSpPr/>
          <p:nvPr/>
        </p:nvSpPr>
        <p:spPr>
          <a:xfrm>
            <a:off x="418674" y="1457786"/>
            <a:ext cx="614101" cy="1"/>
          </a:xfrm>
          <a:prstGeom prst="line">
            <a:avLst/>
          </a:prstGeom>
          <a:ln w="19050">
            <a:solidFill>
              <a:srgbClr val="424242"/>
            </a:solidFill>
            <a:prstDash val="lgDash"/>
          </a:ln>
        </p:spPr>
        <p:txBody>
          <a:bodyPr lIns="0" tIns="0" rIns="0" bIns="0"/>
          <a:lstStyle/>
          <a:p>
            <a:pPr/>
          </a:p>
        </p:txBody>
      </p:sp>
      <p:sp>
        <p:nvSpPr>
          <p:cNvPr id="60" name="Title Text"/>
          <p:cNvSpPr txBox="1"/>
          <p:nvPr>
            <p:ph type="title"/>
          </p:nvPr>
        </p:nvSpPr>
        <p:spPr>
          <a:xfrm>
            <a:off x="311699" y="631800"/>
            <a:ext cx="2808001" cy="755700"/>
          </a:xfrm>
          <a:prstGeom prst="rect">
            <a:avLst/>
          </a:prstGeom>
        </p:spPr>
        <p:txBody>
          <a:bodyPr/>
          <a:lstStyle>
            <a:lvl1pPr>
              <a:defRPr sz="2400"/>
            </a:lvl1pPr>
          </a:lstStyle>
          <a:p>
            <a:pPr/>
            <a:r>
              <a:t>Title Text</a:t>
            </a:r>
          </a:p>
        </p:txBody>
      </p:sp>
      <p:sp>
        <p:nvSpPr>
          <p:cNvPr id="61" name="Body Level One…"/>
          <p:cNvSpPr txBox="1"/>
          <p:nvPr>
            <p:ph type="body" sz="quarter" idx="1"/>
          </p:nvPr>
        </p:nvSpPr>
        <p:spPr>
          <a:xfrm>
            <a:off x="311699" y="1618204"/>
            <a:ext cx="2808001" cy="2950800"/>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solidFill>
          <a:srgbClr val="999999"/>
        </a:solidFill>
      </p:bgPr>
    </p:bg>
    <p:spTree>
      <p:nvGrpSpPr>
        <p:cNvPr id="1" name=""/>
        <p:cNvGrpSpPr/>
        <p:nvPr/>
      </p:nvGrpSpPr>
      <p:grpSpPr>
        <a:xfrm>
          <a:off x="0" y="0"/>
          <a:ext cx="0" cy="0"/>
          <a:chOff x="0" y="0"/>
          <a:chExt cx="0" cy="0"/>
        </a:xfrm>
      </p:grpSpPr>
      <p:sp>
        <p:nvSpPr>
          <p:cNvPr id="69" name="Title Text"/>
          <p:cNvSpPr txBox="1"/>
          <p:nvPr>
            <p:ph type="title"/>
          </p:nvPr>
        </p:nvSpPr>
        <p:spPr>
          <a:xfrm>
            <a:off x="490250" y="528899"/>
            <a:ext cx="5678100" cy="4085701"/>
          </a:xfrm>
          <a:prstGeom prst="rect">
            <a:avLst/>
          </a:prstGeom>
        </p:spPr>
        <p:txBody>
          <a:bodyPr anchor="ctr"/>
          <a:lstStyle>
            <a:lvl1pPr>
              <a:defRPr sz="5400">
                <a:solidFill>
                  <a:srgbClr val="FFFFFF"/>
                </a:solidFill>
              </a:defRPr>
            </a:lvl1pPr>
          </a:lstStyle>
          <a:p>
            <a:pPr/>
            <a:r>
              <a:t>Title Text</a:t>
            </a:r>
          </a:p>
        </p:txBody>
      </p:sp>
      <p:sp>
        <p:nvSpPr>
          <p:cNvPr id="70"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bg>
      <p:bgPr>
        <a:solidFill>
          <a:srgbClr val="E91D63"/>
        </a:solidFill>
      </p:bgPr>
    </p:bg>
    <p:spTree>
      <p:nvGrpSpPr>
        <p:cNvPr id="1" name=""/>
        <p:cNvGrpSpPr/>
        <p:nvPr/>
      </p:nvGrpSpPr>
      <p:grpSpPr>
        <a:xfrm>
          <a:off x="0" y="0"/>
          <a:ext cx="0" cy="0"/>
          <a:chOff x="0" y="0"/>
          <a:chExt cx="0" cy="0"/>
        </a:xfrm>
      </p:grpSpPr>
      <p:sp>
        <p:nvSpPr>
          <p:cNvPr id="77" name="Google Shape;42;p9"/>
          <p:cNvSpPr/>
          <p:nvPr/>
        </p:nvSpPr>
        <p:spPr>
          <a:xfrm>
            <a:off x="4572000" y="174"/>
            <a:ext cx="4572000" cy="5143501"/>
          </a:xfrm>
          <a:prstGeom prst="rect">
            <a:avLst/>
          </a:prstGeom>
          <a:solidFill>
            <a:srgbClr val="FFFFFF"/>
          </a:solidFill>
          <a:ln w="12700">
            <a:miter lim="400000"/>
          </a:ln>
        </p:spPr>
        <p:txBody>
          <a:bodyPr lIns="0" tIns="0" rIns="0" bIns="0" anchor="ctr"/>
          <a:lstStyle/>
          <a:p>
            <a:pPr>
              <a:defRPr>
                <a:solidFill>
                  <a:srgbClr val="000000"/>
                </a:solidFill>
              </a:defRPr>
            </a:pPr>
          </a:p>
        </p:txBody>
      </p:sp>
      <p:sp>
        <p:nvSpPr>
          <p:cNvPr id="78" name="Google Shape;43;p9"/>
          <p:cNvSpPr/>
          <p:nvPr/>
        </p:nvSpPr>
        <p:spPr>
          <a:xfrm>
            <a:off x="5029675" y="4495500"/>
            <a:ext cx="577201" cy="1"/>
          </a:xfrm>
          <a:prstGeom prst="line">
            <a:avLst/>
          </a:prstGeom>
          <a:ln w="19050">
            <a:solidFill>
              <a:srgbClr val="E91D63"/>
            </a:solidFill>
            <a:prstDash val="lgDash"/>
          </a:ln>
        </p:spPr>
        <p:txBody>
          <a:bodyPr lIns="0" tIns="0" rIns="0" bIns="0"/>
          <a:lstStyle/>
          <a:p>
            <a:pPr/>
          </a:p>
        </p:txBody>
      </p:sp>
      <p:sp>
        <p:nvSpPr>
          <p:cNvPr id="79" name="Title Text"/>
          <p:cNvSpPr txBox="1"/>
          <p:nvPr>
            <p:ph type="title"/>
          </p:nvPr>
        </p:nvSpPr>
        <p:spPr>
          <a:xfrm>
            <a:off x="265500" y="1078750"/>
            <a:ext cx="4045200" cy="1789201"/>
          </a:xfrm>
          <a:prstGeom prst="rect">
            <a:avLst/>
          </a:prstGeom>
        </p:spPr>
        <p:txBody>
          <a:bodyPr/>
          <a:lstStyle>
            <a:lvl1pPr algn="ctr">
              <a:defRPr sz="4600">
                <a:solidFill>
                  <a:srgbClr val="FFFFFF"/>
                </a:solidFill>
              </a:defRPr>
            </a:lvl1pPr>
          </a:lstStyle>
          <a:p>
            <a:pPr/>
            <a:r>
              <a:t>Title Text</a:t>
            </a:r>
          </a:p>
        </p:txBody>
      </p:sp>
      <p:sp>
        <p:nvSpPr>
          <p:cNvPr id="80" name="Body Level One…"/>
          <p:cNvSpPr txBox="1"/>
          <p:nvPr>
            <p:ph type="body" sz="quarter" idx="1"/>
          </p:nvPr>
        </p:nvSpPr>
        <p:spPr>
          <a:xfrm>
            <a:off x="265500" y="2921400"/>
            <a:ext cx="4045200" cy="1345501"/>
          </a:xfrm>
          <a:prstGeom prst="rect">
            <a:avLst/>
          </a:prstGeom>
        </p:spPr>
        <p:txBody>
          <a:bodyPr/>
          <a:lstStyle>
            <a:lvl1pPr marL="342900" indent="-228600" algn="ctr">
              <a:lnSpc>
                <a:spcPct val="100000"/>
              </a:lnSpc>
              <a:buClrTx/>
              <a:buSzTx/>
              <a:buFontTx/>
              <a:buNone/>
              <a:defRPr sz="1900">
                <a:solidFill>
                  <a:srgbClr val="FFFFFF"/>
                </a:solidFill>
              </a:defRPr>
            </a:lvl1pPr>
            <a:lvl2pPr marL="342900" indent="254000" algn="ctr">
              <a:lnSpc>
                <a:spcPct val="100000"/>
              </a:lnSpc>
              <a:buClrTx/>
              <a:buSzTx/>
              <a:buFontTx/>
              <a:buNone/>
              <a:defRPr sz="1900">
                <a:solidFill>
                  <a:srgbClr val="FFFFFF"/>
                </a:solidFill>
              </a:defRPr>
            </a:lvl2pPr>
            <a:lvl3pPr marL="342900" indent="711200" algn="ctr">
              <a:lnSpc>
                <a:spcPct val="100000"/>
              </a:lnSpc>
              <a:buClrTx/>
              <a:buSzTx/>
              <a:buFontTx/>
              <a:buNone/>
              <a:defRPr sz="1900">
                <a:solidFill>
                  <a:srgbClr val="FFFFFF"/>
                </a:solidFill>
              </a:defRPr>
            </a:lvl3pPr>
            <a:lvl4pPr marL="342900" indent="1168400" algn="ctr">
              <a:lnSpc>
                <a:spcPct val="100000"/>
              </a:lnSpc>
              <a:buClrTx/>
              <a:buSzTx/>
              <a:buFontTx/>
              <a:buNone/>
              <a:defRPr sz="1900">
                <a:solidFill>
                  <a:srgbClr val="FFFFFF"/>
                </a:solidFill>
              </a:defRPr>
            </a:lvl4pPr>
            <a:lvl5pPr marL="342900" indent="1625600" algn="ctr">
              <a:lnSpc>
                <a:spcPct val="100000"/>
              </a:lnSpc>
              <a:buClrTx/>
              <a:buSzTx/>
              <a:buFontTx/>
              <a:buNone/>
              <a:defRPr sz="19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1" name="Google Shape;46;p9"/>
          <p:cNvSpPr txBox="1"/>
          <p:nvPr>
            <p:ph type="body" sz="half" idx="13"/>
          </p:nvPr>
        </p:nvSpPr>
        <p:spPr>
          <a:xfrm>
            <a:off x="4939500" y="724199"/>
            <a:ext cx="3837000" cy="3695101"/>
          </a:xfrm>
          <a:prstGeom prst="rect">
            <a:avLst/>
          </a:prstGeom>
        </p:spPr>
        <p:txBody>
          <a:bodyPr anchor="ctr"/>
          <a:lstStyle/>
          <a:p>
            <a:pP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sp>
        <p:nvSpPr>
          <p:cNvPr id="89"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defRPr sz="2100">
                <a:latin typeface="Oswald"/>
                <a:ea typeface="Oswald"/>
                <a:cs typeface="Oswald"/>
                <a:sym typeface="Oswald"/>
              </a:defRPr>
            </a:lvl1pPr>
            <a:lvl2pPr marL="1073150" indent="-476250">
              <a:lnSpc>
                <a:spcPct val="100000"/>
              </a:lnSpc>
              <a:buClrTx/>
              <a:buSzPts val="2100"/>
              <a:buFontTx/>
              <a:defRPr sz="2100">
                <a:latin typeface="Oswald"/>
                <a:ea typeface="Oswald"/>
                <a:cs typeface="Oswald"/>
                <a:sym typeface="Oswald"/>
              </a:defRPr>
            </a:lvl2pPr>
            <a:lvl3pPr marL="1530350" indent="-476250">
              <a:lnSpc>
                <a:spcPct val="100000"/>
              </a:lnSpc>
              <a:buClrTx/>
              <a:buSzPts val="2100"/>
              <a:buFontTx/>
              <a:defRPr sz="2100">
                <a:latin typeface="Oswald"/>
                <a:ea typeface="Oswald"/>
                <a:cs typeface="Oswald"/>
                <a:sym typeface="Oswald"/>
              </a:defRPr>
            </a:lvl3pPr>
            <a:lvl4pPr marL="1987550" indent="-476250">
              <a:lnSpc>
                <a:spcPct val="100000"/>
              </a:lnSpc>
              <a:buClrTx/>
              <a:buSzPts val="2100"/>
              <a:buFontTx/>
              <a:defRPr sz="2100">
                <a:latin typeface="Oswald"/>
                <a:ea typeface="Oswald"/>
                <a:cs typeface="Oswald"/>
                <a:sym typeface="Oswald"/>
              </a:defRPr>
            </a:lvl4pPr>
            <a:lvl5pPr marL="2444750" indent="-476250">
              <a:lnSpc>
                <a:spcPct val="100000"/>
              </a:lnSpc>
              <a:buClrTx/>
              <a:buSzPts val="2100"/>
              <a:buFontTx/>
              <a:defRPr sz="2100">
                <a:latin typeface="Oswald"/>
                <a:ea typeface="Oswald"/>
                <a:cs typeface="Oswald"/>
                <a:sym typeface="Oswald"/>
              </a:defRPr>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Google Shape;20;p4"/>
          <p:cNvSpPr/>
          <p:nvPr/>
        </p:nvSpPr>
        <p:spPr>
          <a:xfrm>
            <a:off x="429200" y="1275576"/>
            <a:ext cx="614101" cy="1"/>
          </a:xfrm>
          <a:prstGeom prst="line">
            <a:avLst/>
          </a:prstGeom>
          <a:ln w="19050">
            <a:solidFill>
              <a:srgbClr val="424242"/>
            </a:solidFill>
            <a:prstDash val="lgDash"/>
          </a:ln>
        </p:spPr>
        <p:txBody>
          <a:bodyPr lIns="0" tIns="0" rIns="0" bIns="0"/>
          <a:lstStyle/>
          <a:p>
            <a:pPr/>
          </a:p>
        </p:txBody>
      </p:sp>
      <p:sp>
        <p:nvSpPr>
          <p:cNvPr id="3" name="Title Text"/>
          <p:cNvSpPr txBox="1"/>
          <p:nvPr>
            <p:ph type="title"/>
          </p:nvPr>
        </p:nvSpPr>
        <p:spPr>
          <a:xfrm>
            <a:off x="311699" y="372500"/>
            <a:ext cx="8520602" cy="733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p>
            <a:pPr/>
            <a:r>
              <a:t>Title Text</a:t>
            </a:r>
          </a:p>
        </p:txBody>
      </p:sp>
      <p:sp>
        <p:nvSpPr>
          <p:cNvPr id="4" name="Body Level One…"/>
          <p:cNvSpPr txBox="1"/>
          <p:nvPr>
            <p:ph type="body" idx="1"/>
          </p:nvPr>
        </p:nvSpPr>
        <p:spPr>
          <a:xfrm>
            <a:off x="311699" y="1468824"/>
            <a:ext cx="8520602" cy="30999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684345" y="4692391"/>
            <a:ext cx="336814" cy="335251"/>
          </a:xfrm>
          <a:prstGeom prst="rect">
            <a:avLst/>
          </a:prstGeom>
          <a:ln w="12700">
            <a:miter lim="400000"/>
          </a:ln>
        </p:spPr>
        <p:txBody>
          <a:bodyPr wrap="none" lIns="91424" tIns="91424" rIns="91424" bIns="91424" anchor="ctr">
            <a:spAutoFit/>
          </a:bodyPr>
          <a:lstStyle>
            <a:lvl1pPr algn="r">
              <a:defRPr sz="1000">
                <a:solidFill>
                  <a:srgbClr val="424242"/>
                </a:solidFill>
                <a:latin typeface="Source Code Pro"/>
                <a:ea typeface="Source Code Pro"/>
                <a:cs typeface="Source Code Pro"/>
                <a:sym typeface="Source Code Pr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424242"/>
          </a:solidFill>
          <a:uFillTx/>
          <a:latin typeface="Oswald"/>
          <a:ea typeface="Oswald"/>
          <a:cs typeface="Oswald"/>
          <a:sym typeface="Oswald"/>
        </a:defRPr>
      </a:lvl1pPr>
      <a:lvl2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424242"/>
          </a:solidFill>
          <a:uFillTx/>
          <a:latin typeface="Oswald"/>
          <a:ea typeface="Oswald"/>
          <a:cs typeface="Oswald"/>
          <a:sym typeface="Oswald"/>
        </a:defRPr>
      </a:lvl2pPr>
      <a:lvl3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424242"/>
          </a:solidFill>
          <a:uFillTx/>
          <a:latin typeface="Oswald"/>
          <a:ea typeface="Oswald"/>
          <a:cs typeface="Oswald"/>
          <a:sym typeface="Oswald"/>
        </a:defRPr>
      </a:lvl3pPr>
      <a:lvl4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424242"/>
          </a:solidFill>
          <a:uFillTx/>
          <a:latin typeface="Oswald"/>
          <a:ea typeface="Oswald"/>
          <a:cs typeface="Oswald"/>
          <a:sym typeface="Oswald"/>
        </a:defRPr>
      </a:lvl4pPr>
      <a:lvl5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424242"/>
          </a:solidFill>
          <a:uFillTx/>
          <a:latin typeface="Oswald"/>
          <a:ea typeface="Oswald"/>
          <a:cs typeface="Oswald"/>
          <a:sym typeface="Oswald"/>
        </a:defRPr>
      </a:lvl5pPr>
      <a:lvl6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424242"/>
          </a:solidFill>
          <a:uFillTx/>
          <a:latin typeface="Oswald"/>
          <a:ea typeface="Oswald"/>
          <a:cs typeface="Oswald"/>
          <a:sym typeface="Oswald"/>
        </a:defRPr>
      </a:lvl6pPr>
      <a:lvl7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424242"/>
          </a:solidFill>
          <a:uFillTx/>
          <a:latin typeface="Oswald"/>
          <a:ea typeface="Oswald"/>
          <a:cs typeface="Oswald"/>
          <a:sym typeface="Oswald"/>
        </a:defRPr>
      </a:lvl7pPr>
      <a:lvl8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424242"/>
          </a:solidFill>
          <a:uFillTx/>
          <a:latin typeface="Oswald"/>
          <a:ea typeface="Oswald"/>
          <a:cs typeface="Oswald"/>
          <a:sym typeface="Oswald"/>
        </a:defRPr>
      </a:lvl8pPr>
      <a:lvl9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424242"/>
          </a:solidFill>
          <a:uFillTx/>
          <a:latin typeface="Oswald"/>
          <a:ea typeface="Oswald"/>
          <a:cs typeface="Oswald"/>
          <a:sym typeface="Oswald"/>
        </a:defRPr>
      </a:lvl9pPr>
    </p:titleStyle>
    <p:bodyStyle>
      <a:lvl1pPr marL="457200" marR="0" indent="-342900" algn="l" defTabSz="914400" rtl="0" latinLnBrk="0">
        <a:lnSpc>
          <a:spcPct val="115000"/>
        </a:lnSpc>
        <a:spcBef>
          <a:spcPts val="0"/>
        </a:spcBef>
        <a:spcAft>
          <a:spcPts val="0"/>
        </a:spcAft>
        <a:buClr>
          <a:srgbClr val="424242"/>
        </a:buClr>
        <a:buSzPts val="1800"/>
        <a:buFont typeface="Helvetica"/>
        <a:buChar char="●"/>
        <a:tabLst/>
        <a:defRPr b="0" baseline="0" cap="none" i="0" spc="0" strike="noStrike" sz="1800" u="none">
          <a:ln>
            <a:noFill/>
          </a:ln>
          <a:solidFill>
            <a:srgbClr val="424242"/>
          </a:solidFill>
          <a:uFillTx/>
          <a:latin typeface="Source Code Pro"/>
          <a:ea typeface="Source Code Pro"/>
          <a:cs typeface="Source Code Pro"/>
          <a:sym typeface="Source Code Pro"/>
        </a:defRPr>
      </a:lvl1pPr>
      <a:lvl2pPr marL="1005114" marR="0" indent="-408214" algn="l" defTabSz="914400" rtl="0" latinLnBrk="0">
        <a:lnSpc>
          <a:spcPct val="115000"/>
        </a:lnSpc>
        <a:spcBef>
          <a:spcPts val="0"/>
        </a:spcBef>
        <a:spcAft>
          <a:spcPts val="0"/>
        </a:spcAft>
        <a:buClr>
          <a:srgbClr val="424242"/>
        </a:buClr>
        <a:buSzPts val="1800"/>
        <a:buFont typeface="Helvetica"/>
        <a:buChar char="○"/>
        <a:tabLst/>
        <a:defRPr b="0" baseline="0" cap="none" i="0" spc="0" strike="noStrike" sz="1800" u="none">
          <a:ln>
            <a:noFill/>
          </a:ln>
          <a:solidFill>
            <a:srgbClr val="424242"/>
          </a:solidFill>
          <a:uFillTx/>
          <a:latin typeface="Source Code Pro"/>
          <a:ea typeface="Source Code Pro"/>
          <a:cs typeface="Source Code Pro"/>
          <a:sym typeface="Source Code Pro"/>
        </a:defRPr>
      </a:lvl2pPr>
      <a:lvl3pPr marL="1462314" marR="0" indent="-408214" algn="l" defTabSz="914400" rtl="0" latinLnBrk="0">
        <a:lnSpc>
          <a:spcPct val="115000"/>
        </a:lnSpc>
        <a:spcBef>
          <a:spcPts val="0"/>
        </a:spcBef>
        <a:spcAft>
          <a:spcPts val="0"/>
        </a:spcAft>
        <a:buClr>
          <a:srgbClr val="424242"/>
        </a:buClr>
        <a:buSzPts val="1800"/>
        <a:buFont typeface="Helvetica"/>
        <a:buChar char="■"/>
        <a:tabLst/>
        <a:defRPr b="0" baseline="0" cap="none" i="0" spc="0" strike="noStrike" sz="1800" u="none">
          <a:ln>
            <a:noFill/>
          </a:ln>
          <a:solidFill>
            <a:srgbClr val="424242"/>
          </a:solidFill>
          <a:uFillTx/>
          <a:latin typeface="Source Code Pro"/>
          <a:ea typeface="Source Code Pro"/>
          <a:cs typeface="Source Code Pro"/>
          <a:sym typeface="Source Code Pro"/>
        </a:defRPr>
      </a:lvl3pPr>
      <a:lvl4pPr marL="1919514" marR="0" indent="-408214" algn="l" defTabSz="914400" rtl="0" latinLnBrk="0">
        <a:lnSpc>
          <a:spcPct val="115000"/>
        </a:lnSpc>
        <a:spcBef>
          <a:spcPts val="0"/>
        </a:spcBef>
        <a:spcAft>
          <a:spcPts val="0"/>
        </a:spcAft>
        <a:buClr>
          <a:srgbClr val="424242"/>
        </a:buClr>
        <a:buSzPts val="1800"/>
        <a:buFont typeface="Helvetica"/>
        <a:buChar char="●"/>
        <a:tabLst/>
        <a:defRPr b="0" baseline="0" cap="none" i="0" spc="0" strike="noStrike" sz="1800" u="none">
          <a:ln>
            <a:noFill/>
          </a:ln>
          <a:solidFill>
            <a:srgbClr val="424242"/>
          </a:solidFill>
          <a:uFillTx/>
          <a:latin typeface="Source Code Pro"/>
          <a:ea typeface="Source Code Pro"/>
          <a:cs typeface="Source Code Pro"/>
          <a:sym typeface="Source Code Pro"/>
        </a:defRPr>
      </a:lvl4pPr>
      <a:lvl5pPr marL="2376714" marR="0" indent="-408214" algn="l" defTabSz="914400" rtl="0" latinLnBrk="0">
        <a:lnSpc>
          <a:spcPct val="115000"/>
        </a:lnSpc>
        <a:spcBef>
          <a:spcPts val="0"/>
        </a:spcBef>
        <a:spcAft>
          <a:spcPts val="0"/>
        </a:spcAft>
        <a:buClr>
          <a:srgbClr val="424242"/>
        </a:buClr>
        <a:buSzPts val="1800"/>
        <a:buFont typeface="Helvetica"/>
        <a:buChar char="○"/>
        <a:tabLst/>
        <a:defRPr b="0" baseline="0" cap="none" i="0" spc="0" strike="noStrike" sz="1800" u="none">
          <a:ln>
            <a:noFill/>
          </a:ln>
          <a:solidFill>
            <a:srgbClr val="424242"/>
          </a:solidFill>
          <a:uFillTx/>
          <a:latin typeface="Source Code Pro"/>
          <a:ea typeface="Source Code Pro"/>
          <a:cs typeface="Source Code Pro"/>
          <a:sym typeface="Source Code Pro"/>
        </a:defRPr>
      </a:lvl5pPr>
      <a:lvl6pPr marL="2833914" marR="0" indent="-408214" algn="l" defTabSz="914400" rtl="0" latinLnBrk="0">
        <a:lnSpc>
          <a:spcPct val="115000"/>
        </a:lnSpc>
        <a:spcBef>
          <a:spcPts val="0"/>
        </a:spcBef>
        <a:spcAft>
          <a:spcPts val="0"/>
        </a:spcAft>
        <a:buClr>
          <a:srgbClr val="424242"/>
        </a:buClr>
        <a:buSzPts val="1800"/>
        <a:buFont typeface="Helvetica"/>
        <a:buChar char="■"/>
        <a:tabLst/>
        <a:defRPr b="0" baseline="0" cap="none" i="0" spc="0" strike="noStrike" sz="1800" u="none">
          <a:ln>
            <a:noFill/>
          </a:ln>
          <a:solidFill>
            <a:srgbClr val="424242"/>
          </a:solidFill>
          <a:uFillTx/>
          <a:latin typeface="Source Code Pro"/>
          <a:ea typeface="Source Code Pro"/>
          <a:cs typeface="Source Code Pro"/>
          <a:sym typeface="Source Code Pro"/>
        </a:defRPr>
      </a:lvl6pPr>
      <a:lvl7pPr marL="3291114" marR="0" indent="-408214" algn="l" defTabSz="914400" rtl="0" latinLnBrk="0">
        <a:lnSpc>
          <a:spcPct val="115000"/>
        </a:lnSpc>
        <a:spcBef>
          <a:spcPts val="0"/>
        </a:spcBef>
        <a:spcAft>
          <a:spcPts val="0"/>
        </a:spcAft>
        <a:buClr>
          <a:srgbClr val="424242"/>
        </a:buClr>
        <a:buSzPts val="1800"/>
        <a:buFont typeface="Helvetica"/>
        <a:buChar char="●"/>
        <a:tabLst/>
        <a:defRPr b="0" baseline="0" cap="none" i="0" spc="0" strike="noStrike" sz="1800" u="none">
          <a:ln>
            <a:noFill/>
          </a:ln>
          <a:solidFill>
            <a:srgbClr val="424242"/>
          </a:solidFill>
          <a:uFillTx/>
          <a:latin typeface="Source Code Pro"/>
          <a:ea typeface="Source Code Pro"/>
          <a:cs typeface="Source Code Pro"/>
          <a:sym typeface="Source Code Pro"/>
        </a:defRPr>
      </a:lvl7pPr>
      <a:lvl8pPr marL="3748314" marR="0" indent="-408214" algn="l" defTabSz="914400" rtl="0" latinLnBrk="0">
        <a:lnSpc>
          <a:spcPct val="115000"/>
        </a:lnSpc>
        <a:spcBef>
          <a:spcPts val="0"/>
        </a:spcBef>
        <a:spcAft>
          <a:spcPts val="0"/>
        </a:spcAft>
        <a:buClr>
          <a:srgbClr val="424242"/>
        </a:buClr>
        <a:buSzPts val="1800"/>
        <a:buFont typeface="Helvetica"/>
        <a:buChar char="○"/>
        <a:tabLst/>
        <a:defRPr b="0" baseline="0" cap="none" i="0" spc="0" strike="noStrike" sz="1800" u="none">
          <a:ln>
            <a:noFill/>
          </a:ln>
          <a:solidFill>
            <a:srgbClr val="424242"/>
          </a:solidFill>
          <a:uFillTx/>
          <a:latin typeface="Source Code Pro"/>
          <a:ea typeface="Source Code Pro"/>
          <a:cs typeface="Source Code Pro"/>
          <a:sym typeface="Source Code Pro"/>
        </a:defRPr>
      </a:lvl8pPr>
      <a:lvl9pPr marL="4205514" marR="0" indent="-408214" algn="l" defTabSz="914400" rtl="0" latinLnBrk="0">
        <a:lnSpc>
          <a:spcPct val="115000"/>
        </a:lnSpc>
        <a:spcBef>
          <a:spcPts val="0"/>
        </a:spcBef>
        <a:spcAft>
          <a:spcPts val="0"/>
        </a:spcAft>
        <a:buClr>
          <a:srgbClr val="424242"/>
        </a:buClr>
        <a:buSzPts val="1800"/>
        <a:buFont typeface="Helvetica"/>
        <a:buChar char="■"/>
        <a:tabLst/>
        <a:defRPr b="0" baseline="0" cap="none" i="0" spc="0" strike="noStrike" sz="1800" u="none">
          <a:ln>
            <a:noFill/>
          </a:ln>
          <a:solidFill>
            <a:srgbClr val="424242"/>
          </a:solidFill>
          <a:uFillTx/>
          <a:latin typeface="Source Code Pro"/>
          <a:ea typeface="Source Code Pro"/>
          <a:cs typeface="Source Code Pro"/>
          <a:sym typeface="Source Code Pr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Source Code Pr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Source Code Pr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Source Code Pr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Source Code Pr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Source Code Pr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Source Code Pr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Source Code Pr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Source Code Pr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Source Code Pr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 Id="rId3" Type="http://schemas.openxmlformats.org/officeDocument/2006/relationships/image" Target="../media/image3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Google Shape;62;p13"/>
          <p:cNvSpPr txBox="1"/>
          <p:nvPr>
            <p:ph type="ctrTitle"/>
          </p:nvPr>
        </p:nvSpPr>
        <p:spPr>
          <a:xfrm>
            <a:off x="411175" y="644300"/>
            <a:ext cx="8282400" cy="2109000"/>
          </a:xfrm>
          <a:prstGeom prst="rect">
            <a:avLst/>
          </a:prstGeom>
        </p:spPr>
        <p:txBody>
          <a:bodyPr/>
          <a:lstStyle/>
          <a:p>
            <a:pPr/>
            <a:r>
              <a:t>WIT Website Redesign Competition</a:t>
            </a:r>
          </a:p>
        </p:txBody>
      </p:sp>
      <p:sp>
        <p:nvSpPr>
          <p:cNvPr id="117" name="Google Shape;63;p13"/>
          <p:cNvSpPr txBox="1"/>
          <p:nvPr>
            <p:ph type="subTitle" sz="quarter" idx="1"/>
          </p:nvPr>
        </p:nvSpPr>
        <p:spPr>
          <a:xfrm>
            <a:off x="411175" y="3717675"/>
            <a:ext cx="8282400" cy="1089001"/>
          </a:xfrm>
          <a:prstGeom prst="rect">
            <a:avLst/>
          </a:prstGeom>
        </p:spPr>
        <p:txBody>
          <a:bodyPr/>
          <a:lstStyle/>
          <a:p>
            <a:pPr marL="0" indent="0" defTabSz="740663">
              <a:defRPr sz="1944"/>
            </a:pPr>
            <a:r>
              <a:t>By: </a:t>
            </a:r>
          </a:p>
          <a:p>
            <a:pPr marL="0" indent="0" defTabSz="740663">
              <a:defRPr sz="1944"/>
            </a:pPr>
            <a:r>
              <a:t>Norah Jean-Charles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Footer Original"/>
          <p:cNvSpPr txBox="1"/>
          <p:nvPr>
            <p:ph type="title"/>
          </p:nvPr>
        </p:nvSpPr>
        <p:spPr>
          <a:prstGeom prst="rect">
            <a:avLst/>
          </a:prstGeom>
        </p:spPr>
        <p:txBody>
          <a:bodyPr/>
          <a:lstStyle/>
          <a:p>
            <a:pPr/>
            <a:r>
              <a:t>Footer Original</a:t>
            </a:r>
          </a:p>
        </p:txBody>
      </p:sp>
      <p:pic>
        <p:nvPicPr>
          <p:cNvPr id="149" name="homepage-bottom.png" descr="homepage-bottom.png"/>
          <p:cNvPicPr>
            <a:picLocks noChangeAspect="1"/>
          </p:cNvPicPr>
          <p:nvPr/>
        </p:nvPicPr>
        <p:blipFill>
          <a:blip r:embed="rId2">
            <a:extLst/>
          </a:blip>
          <a:stretch>
            <a:fillRect/>
          </a:stretch>
        </p:blipFill>
        <p:spPr>
          <a:xfrm>
            <a:off x="1974207" y="1201432"/>
            <a:ext cx="6699893" cy="359481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Google Shape;115;p21"/>
          <p:cNvSpPr txBox="1"/>
          <p:nvPr>
            <p:ph type="title"/>
          </p:nvPr>
        </p:nvSpPr>
        <p:spPr>
          <a:xfrm>
            <a:off x="311699" y="631800"/>
            <a:ext cx="2808002" cy="755700"/>
          </a:xfrm>
          <a:prstGeom prst="rect">
            <a:avLst/>
          </a:prstGeom>
        </p:spPr>
        <p:txBody>
          <a:bodyPr/>
          <a:lstStyle>
            <a:lvl1pPr>
              <a:defRPr sz="3000"/>
            </a:lvl1pPr>
          </a:lstStyle>
          <a:p>
            <a:pPr/>
            <a:r>
              <a:t>Footer</a:t>
            </a:r>
          </a:p>
        </p:txBody>
      </p:sp>
      <p:pic>
        <p:nvPicPr>
          <p:cNvPr id="152" name="Google Shape;116;p21" descr="Google Shape;116;p21"/>
          <p:cNvPicPr>
            <a:picLocks noChangeAspect="1"/>
          </p:cNvPicPr>
          <p:nvPr/>
        </p:nvPicPr>
        <p:blipFill>
          <a:blip r:embed="rId2">
            <a:extLst/>
          </a:blip>
          <a:stretch>
            <a:fillRect/>
          </a:stretch>
        </p:blipFill>
        <p:spPr>
          <a:xfrm>
            <a:off x="2073699" y="705400"/>
            <a:ext cx="6750959" cy="3732701"/>
          </a:xfrm>
          <a:prstGeom prst="rect">
            <a:avLst/>
          </a:prstGeom>
          <a:ln w="12700">
            <a:miter lim="400000"/>
          </a:ln>
        </p:spPr>
      </p:pic>
      <p:sp>
        <p:nvSpPr>
          <p:cNvPr id="153" name="Google Shape;117;p21"/>
          <p:cNvSpPr txBox="1"/>
          <p:nvPr/>
        </p:nvSpPr>
        <p:spPr>
          <a:xfrm>
            <a:off x="200674" y="1816599"/>
            <a:ext cx="1606759" cy="155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000">
                <a:solidFill>
                  <a:srgbClr val="424242"/>
                </a:solidFill>
                <a:latin typeface="Oswald"/>
                <a:ea typeface="Oswald"/>
                <a:cs typeface="Oswald"/>
                <a:sym typeface="Oswald"/>
              </a:defRPr>
            </a:lvl1pPr>
          </a:lstStyle>
          <a:p>
            <a:pPr/>
            <a:r>
              <a:t>Desktop Version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Google Shape;122;p22"/>
          <p:cNvSpPr txBox="1"/>
          <p:nvPr>
            <p:ph type="title"/>
          </p:nvPr>
        </p:nvSpPr>
        <p:spPr>
          <a:xfrm>
            <a:off x="311699" y="631800"/>
            <a:ext cx="2808002" cy="755700"/>
          </a:xfrm>
          <a:prstGeom prst="rect">
            <a:avLst/>
          </a:prstGeom>
        </p:spPr>
        <p:txBody>
          <a:bodyPr/>
          <a:lstStyle>
            <a:lvl1pPr>
              <a:defRPr sz="3000"/>
            </a:lvl1pPr>
          </a:lstStyle>
          <a:p>
            <a:pPr/>
            <a:r>
              <a:t>Footer</a:t>
            </a:r>
          </a:p>
        </p:txBody>
      </p:sp>
      <p:pic>
        <p:nvPicPr>
          <p:cNvPr id="156" name="Google Shape;123;p22" descr="Google Shape;123;p22"/>
          <p:cNvPicPr>
            <a:picLocks noChangeAspect="1"/>
          </p:cNvPicPr>
          <p:nvPr/>
        </p:nvPicPr>
        <p:blipFill>
          <a:blip r:embed="rId2">
            <a:extLst/>
          </a:blip>
          <a:stretch>
            <a:fillRect/>
          </a:stretch>
        </p:blipFill>
        <p:spPr>
          <a:xfrm>
            <a:off x="2091100" y="599750"/>
            <a:ext cx="6676587" cy="3732701"/>
          </a:xfrm>
          <a:prstGeom prst="rect">
            <a:avLst/>
          </a:prstGeom>
          <a:ln w="12700">
            <a:miter lim="400000"/>
          </a:ln>
        </p:spPr>
      </p:pic>
      <p:sp>
        <p:nvSpPr>
          <p:cNvPr id="157" name="Google Shape;124;p22"/>
          <p:cNvSpPr txBox="1"/>
          <p:nvPr/>
        </p:nvSpPr>
        <p:spPr>
          <a:xfrm>
            <a:off x="200674" y="1816599"/>
            <a:ext cx="1590784" cy="155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000">
                <a:solidFill>
                  <a:srgbClr val="424242"/>
                </a:solidFill>
                <a:latin typeface="Oswald"/>
                <a:ea typeface="Oswald"/>
                <a:cs typeface="Oswald"/>
                <a:sym typeface="Oswald"/>
              </a:defRPr>
            </a:lvl1pPr>
          </a:lstStyle>
          <a:p>
            <a:pPr/>
            <a:r>
              <a:t>Desktop Version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oogle Shape;129;p23"/>
          <p:cNvSpPr txBox="1"/>
          <p:nvPr>
            <p:ph type="title"/>
          </p:nvPr>
        </p:nvSpPr>
        <p:spPr>
          <a:xfrm>
            <a:off x="311699" y="372500"/>
            <a:ext cx="8520602" cy="733501"/>
          </a:xfrm>
          <a:prstGeom prst="rect">
            <a:avLst/>
          </a:prstGeom>
        </p:spPr>
        <p:txBody>
          <a:bodyPr/>
          <a:lstStyle/>
          <a:p>
            <a:pPr/>
            <a:r>
              <a:t>Footer - Highlights on Fields and Icons</a:t>
            </a:r>
          </a:p>
        </p:txBody>
      </p:sp>
      <p:pic>
        <p:nvPicPr>
          <p:cNvPr id="160" name="Google Shape;130;p23" descr="Google Shape;130;p23"/>
          <p:cNvPicPr>
            <a:picLocks noChangeAspect="1"/>
          </p:cNvPicPr>
          <p:nvPr/>
        </p:nvPicPr>
        <p:blipFill>
          <a:blip r:embed="rId2">
            <a:extLst/>
          </a:blip>
          <a:srcRect l="22694" t="10706" r="19485" b="0"/>
          <a:stretch>
            <a:fillRect/>
          </a:stretch>
        </p:blipFill>
        <p:spPr>
          <a:xfrm>
            <a:off x="4678774" y="1721549"/>
            <a:ext cx="3443103" cy="2447726"/>
          </a:xfrm>
          <a:prstGeom prst="rect">
            <a:avLst/>
          </a:prstGeom>
          <a:ln w="12700">
            <a:miter lim="400000"/>
          </a:ln>
        </p:spPr>
      </p:pic>
      <p:pic>
        <p:nvPicPr>
          <p:cNvPr id="161" name="Google Shape;131;p23" descr="Google Shape;131;p23"/>
          <p:cNvPicPr>
            <a:picLocks noChangeAspect="1"/>
          </p:cNvPicPr>
          <p:nvPr/>
        </p:nvPicPr>
        <p:blipFill>
          <a:blip r:embed="rId3">
            <a:extLst/>
          </a:blip>
          <a:srcRect l="5042" t="1368" r="6500" b="37796"/>
          <a:stretch>
            <a:fillRect/>
          </a:stretch>
        </p:blipFill>
        <p:spPr>
          <a:xfrm>
            <a:off x="839775" y="1616875"/>
            <a:ext cx="3268675" cy="265707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Google Shape;136;p24"/>
          <p:cNvSpPr txBox="1"/>
          <p:nvPr>
            <p:ph type="title"/>
          </p:nvPr>
        </p:nvSpPr>
        <p:spPr>
          <a:xfrm>
            <a:off x="311699" y="372500"/>
            <a:ext cx="8520602" cy="733501"/>
          </a:xfrm>
          <a:prstGeom prst="rect">
            <a:avLst/>
          </a:prstGeom>
        </p:spPr>
        <p:txBody>
          <a:bodyPr/>
          <a:lstStyle/>
          <a:p>
            <a:pPr/>
            <a:r>
              <a:t>Footer - Mobile Version</a:t>
            </a:r>
          </a:p>
        </p:txBody>
      </p:sp>
      <p:pic>
        <p:nvPicPr>
          <p:cNvPr id="164" name="Google Shape;137;p24" descr="Google Shape;137;p24"/>
          <p:cNvPicPr>
            <a:picLocks noChangeAspect="1"/>
          </p:cNvPicPr>
          <p:nvPr/>
        </p:nvPicPr>
        <p:blipFill>
          <a:blip r:embed="rId2">
            <a:extLst/>
          </a:blip>
          <a:stretch>
            <a:fillRect/>
          </a:stretch>
        </p:blipFill>
        <p:spPr>
          <a:xfrm>
            <a:off x="311699" y="1106000"/>
            <a:ext cx="3138417" cy="4037501"/>
          </a:xfrm>
          <a:prstGeom prst="rect">
            <a:avLst/>
          </a:prstGeom>
          <a:ln w="12700">
            <a:miter lim="400000"/>
          </a:ln>
        </p:spPr>
      </p:pic>
      <p:pic>
        <p:nvPicPr>
          <p:cNvPr id="165" name="Google Shape;138;p24" descr="Google Shape;138;p24"/>
          <p:cNvPicPr>
            <a:picLocks noChangeAspect="1"/>
          </p:cNvPicPr>
          <p:nvPr/>
        </p:nvPicPr>
        <p:blipFill>
          <a:blip r:embed="rId3">
            <a:extLst/>
          </a:blip>
          <a:stretch>
            <a:fillRect/>
          </a:stretch>
        </p:blipFill>
        <p:spPr>
          <a:xfrm>
            <a:off x="3754925" y="1106000"/>
            <a:ext cx="2775775" cy="4037501"/>
          </a:xfrm>
          <a:prstGeom prst="rect">
            <a:avLst/>
          </a:prstGeom>
          <a:ln w="12700">
            <a:miter lim="400000"/>
          </a:ln>
        </p:spPr>
      </p:pic>
      <p:pic>
        <p:nvPicPr>
          <p:cNvPr id="166" name="Google Shape;139;p24" descr="Google Shape;139;p24"/>
          <p:cNvPicPr>
            <a:picLocks noChangeAspect="1"/>
          </p:cNvPicPr>
          <p:nvPr/>
        </p:nvPicPr>
        <p:blipFill>
          <a:blip r:embed="rId4">
            <a:extLst/>
          </a:blip>
          <a:srcRect l="22543" t="63410" r="22538" b="4084"/>
          <a:stretch>
            <a:fillRect/>
          </a:stretch>
        </p:blipFill>
        <p:spPr>
          <a:xfrm>
            <a:off x="6835496" y="2265753"/>
            <a:ext cx="1916377" cy="14638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Google Shape;144;p25"/>
          <p:cNvSpPr txBox="1"/>
          <p:nvPr>
            <p:ph type="title"/>
          </p:nvPr>
        </p:nvSpPr>
        <p:spPr>
          <a:xfrm>
            <a:off x="265500" y="1078749"/>
            <a:ext cx="4045200" cy="1789202"/>
          </a:xfrm>
          <a:prstGeom prst="rect">
            <a:avLst/>
          </a:prstGeom>
        </p:spPr>
        <p:txBody>
          <a:bodyPr/>
          <a:lstStyle/>
          <a:p>
            <a:pPr/>
            <a:r>
              <a:t>The HomePage</a:t>
            </a:r>
          </a:p>
        </p:txBody>
      </p:sp>
      <p:sp>
        <p:nvSpPr>
          <p:cNvPr id="169" name="Google Shape;145;p25"/>
          <p:cNvSpPr txBox="1"/>
          <p:nvPr>
            <p:ph type="body" sz="quarter" idx="1"/>
          </p:nvPr>
        </p:nvSpPr>
        <p:spPr>
          <a:xfrm>
            <a:off x="265500" y="2921400"/>
            <a:ext cx="4045200" cy="1345501"/>
          </a:xfrm>
          <a:prstGeom prst="rect">
            <a:avLst/>
          </a:prstGeom>
        </p:spPr>
        <p:txBody>
          <a:bodyPr/>
          <a:lstStyle/>
          <a:p>
            <a:pPr marL="0" indent="0" algn="l"/>
          </a:p>
          <a:p>
            <a:pPr marL="457200" indent="-349250" algn="l">
              <a:buClr>
                <a:srgbClr val="FFFFFF"/>
              </a:buClr>
              <a:buSzPts val="1900"/>
              <a:buFont typeface="Helvetica"/>
              <a:buChar char="-"/>
            </a:pPr>
            <a:r>
              <a:t>Twitter Feed</a:t>
            </a:r>
          </a:p>
        </p:txBody>
      </p:sp>
      <p:sp>
        <p:nvSpPr>
          <p:cNvPr id="170" name="Google Shape;146;p25"/>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marL="0" indent="0">
              <a:buSzTx/>
              <a:buNone/>
              <a:defRPr sz="1200"/>
            </a:pPr>
            <a:r>
              <a:t>-friendly user interface:</a:t>
            </a:r>
          </a:p>
          <a:p>
            <a:pPr indent="-304800">
              <a:spcBef>
                <a:spcPts val="1600"/>
              </a:spcBef>
              <a:buSzPts val="1200"/>
              <a:defRPr sz="1200"/>
            </a:pPr>
            <a:r>
              <a:t>Light shadow on hover to determine/highlight which article you are reading </a:t>
            </a:r>
          </a:p>
          <a:p>
            <a:pPr indent="-304800">
              <a:buSzPts val="1200"/>
              <a:defRPr sz="1200"/>
            </a:pPr>
            <a:r>
              <a:t>Invert button consistent with invert navigation header</a:t>
            </a:r>
          </a:p>
          <a:p>
            <a:pPr marL="0" indent="0">
              <a:spcBef>
                <a:spcPts val="1600"/>
              </a:spcBef>
              <a:buSzTx/>
              <a:buNone/>
            </a:pPr>
            <a:endParaRPr sz="1200"/>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Homepage Original"/>
          <p:cNvSpPr txBox="1"/>
          <p:nvPr>
            <p:ph type="title"/>
          </p:nvPr>
        </p:nvSpPr>
        <p:spPr>
          <a:prstGeom prst="rect">
            <a:avLst/>
          </a:prstGeom>
        </p:spPr>
        <p:txBody>
          <a:bodyPr/>
          <a:lstStyle/>
          <a:p>
            <a:pPr/>
            <a:r>
              <a:t>Homepage Original</a:t>
            </a:r>
          </a:p>
        </p:txBody>
      </p:sp>
      <p:pic>
        <p:nvPicPr>
          <p:cNvPr id="173" name="homepage.png" descr="homepage.png"/>
          <p:cNvPicPr>
            <a:picLocks noChangeAspect="1"/>
          </p:cNvPicPr>
          <p:nvPr/>
        </p:nvPicPr>
        <p:blipFill>
          <a:blip r:embed="rId2">
            <a:extLst/>
          </a:blip>
          <a:stretch>
            <a:fillRect/>
          </a:stretch>
        </p:blipFill>
        <p:spPr>
          <a:xfrm>
            <a:off x="1617661" y="1123132"/>
            <a:ext cx="6967540" cy="373317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Google Shape;151;p26"/>
          <p:cNvSpPr txBox="1"/>
          <p:nvPr>
            <p:ph type="title"/>
          </p:nvPr>
        </p:nvSpPr>
        <p:spPr>
          <a:xfrm>
            <a:off x="311699" y="631800"/>
            <a:ext cx="2808002" cy="755700"/>
          </a:xfrm>
          <a:prstGeom prst="rect">
            <a:avLst/>
          </a:prstGeom>
        </p:spPr>
        <p:txBody>
          <a:bodyPr/>
          <a:lstStyle/>
          <a:p>
            <a:pPr>
              <a:defRPr sz="3000"/>
            </a:pPr>
            <a:r>
              <a:t>Homepage</a:t>
            </a:r>
            <a:r>
              <a:rPr sz="2400"/>
              <a:t>  </a:t>
            </a:r>
          </a:p>
        </p:txBody>
      </p:sp>
      <p:sp>
        <p:nvSpPr>
          <p:cNvPr id="176" name="Google Shape;152;p26"/>
          <p:cNvSpPr txBox="1"/>
          <p:nvPr>
            <p:ph type="body" sz="quarter" idx="1"/>
          </p:nvPr>
        </p:nvSpPr>
        <p:spPr>
          <a:xfrm>
            <a:off x="311699" y="1618199"/>
            <a:ext cx="1513802" cy="1185301"/>
          </a:xfrm>
          <a:prstGeom prst="rect">
            <a:avLst/>
          </a:prstGeom>
        </p:spPr>
        <p:txBody>
          <a:bodyPr/>
          <a:lstStyle/>
          <a:p>
            <a:pPr marL="0" indent="0" defTabSz="868680">
              <a:lnSpc>
                <a:spcPct val="100000"/>
              </a:lnSpc>
              <a:buSzTx/>
              <a:buNone/>
              <a:defRPr sz="2850">
                <a:latin typeface="Oswald"/>
                <a:ea typeface="Oswald"/>
                <a:cs typeface="Oswald"/>
                <a:sym typeface="Oswald"/>
              </a:defRPr>
            </a:pPr>
            <a:r>
              <a:t>Desktop</a:t>
            </a:r>
          </a:p>
          <a:p>
            <a:pPr marL="0" indent="0" defTabSz="868680">
              <a:lnSpc>
                <a:spcPct val="100000"/>
              </a:lnSpc>
              <a:buSzTx/>
              <a:buNone/>
              <a:defRPr sz="2850">
                <a:latin typeface="Oswald"/>
                <a:ea typeface="Oswald"/>
                <a:cs typeface="Oswald"/>
                <a:sym typeface="Oswald"/>
              </a:defRPr>
            </a:pPr>
            <a:r>
              <a:t>Version</a:t>
            </a:r>
          </a:p>
        </p:txBody>
      </p:sp>
      <p:pic>
        <p:nvPicPr>
          <p:cNvPr id="177" name="Google Shape;153;p26" descr="Google Shape;153;p26"/>
          <p:cNvPicPr>
            <a:picLocks noChangeAspect="1"/>
          </p:cNvPicPr>
          <p:nvPr/>
        </p:nvPicPr>
        <p:blipFill>
          <a:blip r:embed="rId2">
            <a:extLst/>
          </a:blip>
          <a:stretch>
            <a:fillRect/>
          </a:stretch>
        </p:blipFill>
        <p:spPr>
          <a:xfrm>
            <a:off x="2325900" y="795625"/>
            <a:ext cx="6604927" cy="355225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158;p27"/>
          <p:cNvSpPr txBox="1"/>
          <p:nvPr>
            <p:ph type="title"/>
          </p:nvPr>
        </p:nvSpPr>
        <p:spPr>
          <a:xfrm>
            <a:off x="311699" y="631800"/>
            <a:ext cx="2808002" cy="755700"/>
          </a:xfrm>
          <a:prstGeom prst="rect">
            <a:avLst/>
          </a:prstGeom>
        </p:spPr>
        <p:txBody>
          <a:bodyPr/>
          <a:lstStyle/>
          <a:p>
            <a:pPr>
              <a:defRPr sz="3000"/>
            </a:pPr>
            <a:r>
              <a:t>Homepage</a:t>
            </a:r>
            <a:r>
              <a:rPr sz="2400"/>
              <a:t>  </a:t>
            </a:r>
          </a:p>
        </p:txBody>
      </p:sp>
      <p:sp>
        <p:nvSpPr>
          <p:cNvPr id="180" name="Google Shape;159;p27"/>
          <p:cNvSpPr txBox="1"/>
          <p:nvPr>
            <p:ph type="body" sz="quarter" idx="1"/>
          </p:nvPr>
        </p:nvSpPr>
        <p:spPr>
          <a:xfrm>
            <a:off x="311699" y="1618199"/>
            <a:ext cx="1513802" cy="1185301"/>
          </a:xfrm>
          <a:prstGeom prst="rect">
            <a:avLst/>
          </a:prstGeom>
        </p:spPr>
        <p:txBody>
          <a:bodyPr/>
          <a:lstStyle/>
          <a:p>
            <a:pPr marL="0" indent="0" defTabSz="868680">
              <a:lnSpc>
                <a:spcPct val="100000"/>
              </a:lnSpc>
              <a:buSzTx/>
              <a:buNone/>
              <a:defRPr sz="2850">
                <a:latin typeface="Oswald"/>
                <a:ea typeface="Oswald"/>
                <a:cs typeface="Oswald"/>
                <a:sym typeface="Oswald"/>
              </a:defRPr>
            </a:pPr>
            <a:r>
              <a:t>Desktop</a:t>
            </a:r>
          </a:p>
          <a:p>
            <a:pPr marL="0" indent="0" defTabSz="868680">
              <a:lnSpc>
                <a:spcPct val="100000"/>
              </a:lnSpc>
              <a:buSzTx/>
              <a:buNone/>
              <a:defRPr sz="2850">
                <a:latin typeface="Oswald"/>
                <a:ea typeface="Oswald"/>
                <a:cs typeface="Oswald"/>
                <a:sym typeface="Oswald"/>
              </a:defRPr>
            </a:pPr>
            <a:r>
              <a:t>Version</a:t>
            </a:r>
          </a:p>
        </p:txBody>
      </p:sp>
      <p:pic>
        <p:nvPicPr>
          <p:cNvPr id="181" name="Google Shape;160;p27" descr="Google Shape;160;p27"/>
          <p:cNvPicPr>
            <a:picLocks noChangeAspect="1"/>
          </p:cNvPicPr>
          <p:nvPr/>
        </p:nvPicPr>
        <p:blipFill>
          <a:blip r:embed="rId2">
            <a:extLst/>
          </a:blip>
          <a:stretch>
            <a:fillRect/>
          </a:stretch>
        </p:blipFill>
        <p:spPr>
          <a:xfrm>
            <a:off x="2343899" y="706586"/>
            <a:ext cx="6645425" cy="373032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Google Shape;165;p28"/>
          <p:cNvSpPr txBox="1"/>
          <p:nvPr>
            <p:ph type="title"/>
          </p:nvPr>
        </p:nvSpPr>
        <p:spPr>
          <a:xfrm>
            <a:off x="311699" y="631800"/>
            <a:ext cx="2808002" cy="755700"/>
          </a:xfrm>
          <a:prstGeom prst="rect">
            <a:avLst/>
          </a:prstGeom>
        </p:spPr>
        <p:txBody>
          <a:bodyPr/>
          <a:lstStyle>
            <a:lvl1pPr>
              <a:defRPr sz="3000"/>
            </a:lvl1pPr>
          </a:lstStyle>
          <a:p>
            <a:pPr/>
            <a:r>
              <a:t>Homepage  </a:t>
            </a:r>
          </a:p>
        </p:txBody>
      </p:sp>
      <p:sp>
        <p:nvSpPr>
          <p:cNvPr id="184" name="Google Shape;166;p28"/>
          <p:cNvSpPr txBox="1"/>
          <p:nvPr>
            <p:ph type="body" sz="quarter" idx="1"/>
          </p:nvPr>
        </p:nvSpPr>
        <p:spPr>
          <a:xfrm>
            <a:off x="311699" y="1618199"/>
            <a:ext cx="1513802" cy="1185301"/>
          </a:xfrm>
          <a:prstGeom prst="rect">
            <a:avLst/>
          </a:prstGeom>
        </p:spPr>
        <p:txBody>
          <a:bodyPr/>
          <a:lstStyle/>
          <a:p>
            <a:pPr marL="0" indent="0" defTabSz="868680">
              <a:lnSpc>
                <a:spcPct val="100000"/>
              </a:lnSpc>
              <a:buSzTx/>
              <a:buNone/>
              <a:defRPr sz="2850">
                <a:latin typeface="Oswald"/>
                <a:ea typeface="Oswald"/>
                <a:cs typeface="Oswald"/>
                <a:sym typeface="Oswald"/>
              </a:defRPr>
            </a:pPr>
            <a:r>
              <a:t>Desktop</a:t>
            </a:r>
          </a:p>
          <a:p>
            <a:pPr marL="0" indent="0" defTabSz="868680">
              <a:lnSpc>
                <a:spcPct val="100000"/>
              </a:lnSpc>
              <a:buSzTx/>
              <a:buNone/>
              <a:defRPr sz="2850">
                <a:latin typeface="Oswald"/>
                <a:ea typeface="Oswald"/>
                <a:cs typeface="Oswald"/>
                <a:sym typeface="Oswald"/>
              </a:defRPr>
            </a:pPr>
            <a:r>
              <a:t>Version</a:t>
            </a:r>
          </a:p>
        </p:txBody>
      </p:sp>
      <p:pic>
        <p:nvPicPr>
          <p:cNvPr id="185" name="Google Shape;167;p28" descr="Google Shape;167;p28"/>
          <p:cNvPicPr>
            <a:picLocks noChangeAspect="1"/>
          </p:cNvPicPr>
          <p:nvPr/>
        </p:nvPicPr>
        <p:blipFill>
          <a:blip r:embed="rId2">
            <a:extLst/>
          </a:blip>
          <a:stretch>
            <a:fillRect/>
          </a:stretch>
        </p:blipFill>
        <p:spPr>
          <a:xfrm>
            <a:off x="2339600" y="619100"/>
            <a:ext cx="6674926" cy="360007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Google Shape;68;p14"/>
          <p:cNvSpPr txBox="1"/>
          <p:nvPr>
            <p:ph type="title"/>
          </p:nvPr>
        </p:nvSpPr>
        <p:spPr>
          <a:xfrm>
            <a:off x="311699" y="372500"/>
            <a:ext cx="8520602" cy="733501"/>
          </a:xfrm>
          <a:prstGeom prst="rect">
            <a:avLst/>
          </a:prstGeom>
        </p:spPr>
        <p:txBody>
          <a:bodyPr/>
          <a:lstStyle/>
          <a:p>
            <a:pPr/>
            <a:r>
              <a:t>A NEW FEEL</a:t>
            </a:r>
          </a:p>
        </p:txBody>
      </p:sp>
      <p:sp>
        <p:nvSpPr>
          <p:cNvPr id="120" name="Google Shape;69;p14"/>
          <p:cNvSpPr txBox="1"/>
          <p:nvPr>
            <p:ph type="body" idx="1"/>
          </p:nvPr>
        </p:nvSpPr>
        <p:spPr>
          <a:xfrm>
            <a:off x="311699" y="1468824"/>
            <a:ext cx="8520602" cy="3099902"/>
          </a:xfrm>
          <a:prstGeom prst="rect">
            <a:avLst/>
          </a:prstGeom>
        </p:spPr>
        <p:txBody>
          <a:bodyPr/>
          <a:lstStyle/>
          <a:p>
            <a:pPr indent="-330200">
              <a:buSzPts val="1600"/>
              <a:defRPr sz="1600"/>
            </a:pPr>
            <a:r>
              <a:t>My design incorporates a new feel by reducing the redundancy of the website/ navigations and making the look consistent and modern</a:t>
            </a:r>
          </a:p>
          <a:p>
            <a:pPr indent="-330200">
              <a:buSzPts val="1600"/>
              <a:defRPr sz="1600"/>
            </a:pPr>
            <a:r>
              <a:t>To reduce redundancy, pages such as JOIN WIT (aka my account), SUPPORT(aka donate and volunteer) and WIT EVENTS (aka calendar and all the WIT programs) have been excluded</a:t>
            </a:r>
          </a:p>
          <a:p>
            <a:pPr indent="-330200">
              <a:buSzPts val="1600"/>
              <a:defRPr sz="1600"/>
            </a:pPr>
            <a:r>
              <a:t>Global navigation features for ease of use are:</a:t>
            </a:r>
          </a:p>
          <a:p>
            <a:pPr lvl="1" marL="914400" indent="-330200">
              <a:buSzPts val="1600"/>
              <a:defRPr sz="1600"/>
            </a:pPr>
            <a:r>
              <a:t>Navigation header on every page</a:t>
            </a:r>
          </a:p>
          <a:p>
            <a:pPr lvl="2" marL="1371600" indent="-330200">
              <a:buSzPts val="1600"/>
              <a:defRPr sz="1600"/>
            </a:pPr>
            <a:r>
              <a:t>Dropdowns include Participation and Global Call to Action</a:t>
            </a:r>
          </a:p>
          <a:p>
            <a:pPr lvl="1" marL="914400" indent="-330200">
              <a:buSzPts val="1600"/>
              <a:defRPr sz="1600"/>
            </a:pPr>
            <a:r>
              <a:t>Footer on every page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Google Shape;172;p29"/>
          <p:cNvSpPr txBox="1"/>
          <p:nvPr>
            <p:ph type="title"/>
          </p:nvPr>
        </p:nvSpPr>
        <p:spPr>
          <a:xfrm>
            <a:off x="311699" y="631800"/>
            <a:ext cx="2808002" cy="755700"/>
          </a:xfrm>
          <a:prstGeom prst="rect">
            <a:avLst/>
          </a:prstGeom>
        </p:spPr>
        <p:txBody>
          <a:bodyPr/>
          <a:lstStyle>
            <a:lvl1pPr>
              <a:defRPr sz="3000"/>
            </a:lvl1pPr>
          </a:lstStyle>
          <a:p>
            <a:pPr/>
            <a:r>
              <a:t>Homepage  </a:t>
            </a:r>
          </a:p>
        </p:txBody>
      </p:sp>
      <p:sp>
        <p:nvSpPr>
          <p:cNvPr id="188" name="Google Shape;173;p29"/>
          <p:cNvSpPr txBox="1"/>
          <p:nvPr>
            <p:ph type="body" sz="quarter" idx="1"/>
          </p:nvPr>
        </p:nvSpPr>
        <p:spPr>
          <a:xfrm>
            <a:off x="311699" y="1618199"/>
            <a:ext cx="1513802" cy="1185301"/>
          </a:xfrm>
          <a:prstGeom prst="rect">
            <a:avLst/>
          </a:prstGeom>
        </p:spPr>
        <p:txBody>
          <a:bodyPr/>
          <a:lstStyle/>
          <a:p>
            <a:pPr marL="0" indent="0" defTabSz="868680">
              <a:lnSpc>
                <a:spcPct val="100000"/>
              </a:lnSpc>
              <a:buSzTx/>
              <a:buNone/>
              <a:defRPr sz="2850">
                <a:latin typeface="Oswald"/>
                <a:ea typeface="Oswald"/>
                <a:cs typeface="Oswald"/>
                <a:sym typeface="Oswald"/>
              </a:defRPr>
            </a:pPr>
            <a:r>
              <a:t>Desktop</a:t>
            </a:r>
          </a:p>
          <a:p>
            <a:pPr marL="0" indent="0" defTabSz="868680">
              <a:lnSpc>
                <a:spcPct val="100000"/>
              </a:lnSpc>
              <a:buSzTx/>
              <a:buNone/>
              <a:defRPr sz="2850">
                <a:latin typeface="Oswald"/>
                <a:ea typeface="Oswald"/>
                <a:cs typeface="Oswald"/>
                <a:sym typeface="Oswald"/>
              </a:defRPr>
            </a:pPr>
            <a:r>
              <a:t>Version</a:t>
            </a:r>
          </a:p>
        </p:txBody>
      </p:sp>
      <p:pic>
        <p:nvPicPr>
          <p:cNvPr id="189" name="Google Shape;174;p29" descr="Google Shape;174;p29"/>
          <p:cNvPicPr>
            <a:picLocks noChangeAspect="1"/>
          </p:cNvPicPr>
          <p:nvPr/>
        </p:nvPicPr>
        <p:blipFill>
          <a:blip r:embed="rId2">
            <a:extLst/>
          </a:blip>
          <a:stretch>
            <a:fillRect/>
          </a:stretch>
        </p:blipFill>
        <p:spPr>
          <a:xfrm>
            <a:off x="2372249" y="671624"/>
            <a:ext cx="6614253" cy="354677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Google Shape;179;p30"/>
          <p:cNvSpPr txBox="1"/>
          <p:nvPr>
            <p:ph type="title"/>
          </p:nvPr>
        </p:nvSpPr>
        <p:spPr>
          <a:xfrm>
            <a:off x="311699" y="631800"/>
            <a:ext cx="2808002" cy="755700"/>
          </a:xfrm>
          <a:prstGeom prst="rect">
            <a:avLst/>
          </a:prstGeom>
        </p:spPr>
        <p:txBody>
          <a:bodyPr/>
          <a:lstStyle/>
          <a:p>
            <a:pPr>
              <a:defRPr sz="3000"/>
            </a:pPr>
            <a:r>
              <a:t>Homepage</a:t>
            </a:r>
            <a:r>
              <a:rPr sz="2400"/>
              <a:t>  </a:t>
            </a:r>
          </a:p>
        </p:txBody>
      </p:sp>
      <p:sp>
        <p:nvSpPr>
          <p:cNvPr id="192" name="Google Shape;180;p30"/>
          <p:cNvSpPr txBox="1"/>
          <p:nvPr>
            <p:ph type="body" sz="quarter" idx="1"/>
          </p:nvPr>
        </p:nvSpPr>
        <p:spPr>
          <a:xfrm>
            <a:off x="311699" y="1671074"/>
            <a:ext cx="1513802" cy="1185301"/>
          </a:xfrm>
          <a:prstGeom prst="rect">
            <a:avLst/>
          </a:prstGeom>
        </p:spPr>
        <p:txBody>
          <a:bodyPr/>
          <a:lstStyle/>
          <a:p>
            <a:pPr marL="0" indent="0">
              <a:lnSpc>
                <a:spcPct val="100000"/>
              </a:lnSpc>
              <a:buSzTx/>
              <a:buNone/>
              <a:defRPr sz="3000">
                <a:latin typeface="Oswald"/>
                <a:ea typeface="Oswald"/>
                <a:cs typeface="Oswald"/>
                <a:sym typeface="Oswald"/>
              </a:defRPr>
            </a:pPr>
            <a:r>
              <a:t>Mobile</a:t>
            </a:r>
          </a:p>
          <a:p>
            <a:pPr marL="0" indent="0">
              <a:lnSpc>
                <a:spcPct val="100000"/>
              </a:lnSpc>
              <a:buSzTx/>
              <a:buNone/>
              <a:defRPr sz="3000">
                <a:latin typeface="Oswald"/>
                <a:ea typeface="Oswald"/>
                <a:cs typeface="Oswald"/>
                <a:sym typeface="Oswald"/>
              </a:defRPr>
            </a:pPr>
            <a:r>
              <a:t>Version</a:t>
            </a:r>
          </a:p>
        </p:txBody>
      </p:sp>
      <p:pic>
        <p:nvPicPr>
          <p:cNvPr id="193" name="Google Shape;181;p30" descr="Google Shape;181;p30"/>
          <p:cNvPicPr>
            <a:picLocks noChangeAspect="1"/>
          </p:cNvPicPr>
          <p:nvPr/>
        </p:nvPicPr>
        <p:blipFill>
          <a:blip r:embed="rId2">
            <a:extLst/>
          </a:blip>
          <a:srcRect l="0" t="0" r="0" b="1293"/>
          <a:stretch>
            <a:fillRect/>
          </a:stretch>
        </p:blipFill>
        <p:spPr>
          <a:xfrm>
            <a:off x="2316074" y="374450"/>
            <a:ext cx="3216275" cy="4394674"/>
          </a:xfrm>
          <a:prstGeom prst="rect">
            <a:avLst/>
          </a:prstGeom>
          <a:ln w="12700">
            <a:miter lim="400000"/>
          </a:ln>
        </p:spPr>
      </p:pic>
      <p:pic>
        <p:nvPicPr>
          <p:cNvPr id="194" name="Google Shape;182;p30" descr="Google Shape;182;p30"/>
          <p:cNvPicPr>
            <a:picLocks noChangeAspect="1"/>
          </p:cNvPicPr>
          <p:nvPr/>
        </p:nvPicPr>
        <p:blipFill>
          <a:blip r:embed="rId3">
            <a:extLst/>
          </a:blip>
          <a:stretch>
            <a:fillRect/>
          </a:stretch>
        </p:blipFill>
        <p:spPr>
          <a:xfrm>
            <a:off x="5685544" y="374424"/>
            <a:ext cx="3018657" cy="439465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Google Shape;187;p31"/>
          <p:cNvSpPr txBox="1"/>
          <p:nvPr>
            <p:ph type="title"/>
          </p:nvPr>
        </p:nvSpPr>
        <p:spPr>
          <a:xfrm>
            <a:off x="311699" y="631800"/>
            <a:ext cx="2808002" cy="755700"/>
          </a:xfrm>
          <a:prstGeom prst="rect">
            <a:avLst/>
          </a:prstGeom>
        </p:spPr>
        <p:txBody>
          <a:bodyPr/>
          <a:lstStyle>
            <a:lvl1pPr>
              <a:defRPr sz="3000"/>
            </a:lvl1pPr>
          </a:lstStyle>
          <a:p>
            <a:pPr/>
            <a:r>
              <a:t>Homepage</a:t>
            </a:r>
          </a:p>
        </p:txBody>
      </p:sp>
      <p:sp>
        <p:nvSpPr>
          <p:cNvPr id="197" name="Google Shape;188;p31"/>
          <p:cNvSpPr txBox="1"/>
          <p:nvPr>
            <p:ph type="body" sz="quarter" idx="1"/>
          </p:nvPr>
        </p:nvSpPr>
        <p:spPr>
          <a:xfrm>
            <a:off x="311699" y="1618199"/>
            <a:ext cx="1356902" cy="1173901"/>
          </a:xfrm>
          <a:prstGeom prst="rect">
            <a:avLst/>
          </a:prstGeom>
        </p:spPr>
        <p:txBody>
          <a:bodyPr/>
          <a:lstStyle/>
          <a:p>
            <a:pPr marL="0" indent="0" defTabSz="841247">
              <a:lnSpc>
                <a:spcPct val="100000"/>
              </a:lnSpc>
              <a:buSzTx/>
              <a:buNone/>
              <a:defRPr sz="2760">
                <a:latin typeface="Oswald"/>
                <a:ea typeface="Oswald"/>
                <a:cs typeface="Oswald"/>
                <a:sym typeface="Oswald"/>
              </a:defRPr>
            </a:pPr>
            <a:r>
              <a:t>Mobile</a:t>
            </a:r>
          </a:p>
          <a:p>
            <a:pPr marL="0" indent="0" defTabSz="841247">
              <a:lnSpc>
                <a:spcPct val="100000"/>
              </a:lnSpc>
              <a:buSzTx/>
              <a:buNone/>
              <a:defRPr sz="2760">
                <a:latin typeface="Oswald"/>
                <a:ea typeface="Oswald"/>
                <a:cs typeface="Oswald"/>
                <a:sym typeface="Oswald"/>
              </a:defRPr>
            </a:pPr>
            <a:r>
              <a:t>Version</a:t>
            </a:r>
          </a:p>
        </p:txBody>
      </p:sp>
      <p:pic>
        <p:nvPicPr>
          <p:cNvPr id="198" name="Google Shape;189;p31" descr="Google Shape;189;p31"/>
          <p:cNvPicPr>
            <a:picLocks noChangeAspect="1"/>
          </p:cNvPicPr>
          <p:nvPr/>
        </p:nvPicPr>
        <p:blipFill>
          <a:blip r:embed="rId2">
            <a:extLst/>
          </a:blip>
          <a:srcRect l="0" t="0" r="0" b="1339"/>
          <a:stretch>
            <a:fillRect/>
          </a:stretch>
        </p:blipFill>
        <p:spPr>
          <a:xfrm>
            <a:off x="2407474" y="658850"/>
            <a:ext cx="3150800" cy="3974140"/>
          </a:xfrm>
          <a:prstGeom prst="rect">
            <a:avLst/>
          </a:prstGeom>
          <a:ln w="12700">
            <a:miter lim="400000"/>
          </a:ln>
        </p:spPr>
      </p:pic>
      <p:pic>
        <p:nvPicPr>
          <p:cNvPr id="199" name="Google Shape;190;p31" descr="Google Shape;190;p31"/>
          <p:cNvPicPr>
            <a:picLocks noChangeAspect="1"/>
          </p:cNvPicPr>
          <p:nvPr/>
        </p:nvPicPr>
        <p:blipFill>
          <a:blip r:embed="rId3">
            <a:extLst/>
          </a:blip>
          <a:stretch>
            <a:fillRect/>
          </a:stretch>
        </p:blipFill>
        <p:spPr>
          <a:xfrm>
            <a:off x="5873550" y="643202"/>
            <a:ext cx="2808000" cy="400528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Google Shape;195;p32"/>
          <p:cNvSpPr txBox="1"/>
          <p:nvPr>
            <p:ph type="title"/>
          </p:nvPr>
        </p:nvSpPr>
        <p:spPr>
          <a:xfrm>
            <a:off x="265500" y="1078749"/>
            <a:ext cx="4045200" cy="1789202"/>
          </a:xfrm>
          <a:prstGeom prst="rect">
            <a:avLst/>
          </a:prstGeom>
        </p:spPr>
        <p:txBody>
          <a:bodyPr/>
          <a:lstStyle/>
          <a:p>
            <a:pPr/>
            <a:r>
              <a:t>The About Page</a:t>
            </a:r>
          </a:p>
        </p:txBody>
      </p:sp>
      <p:sp>
        <p:nvSpPr>
          <p:cNvPr id="202" name="Google Shape;196;p32"/>
          <p:cNvSpPr txBox="1"/>
          <p:nvPr>
            <p:ph type="body" sz="quarter" idx="1"/>
          </p:nvPr>
        </p:nvSpPr>
        <p:spPr>
          <a:xfrm>
            <a:off x="265500" y="2921400"/>
            <a:ext cx="4045200" cy="1345501"/>
          </a:xfrm>
          <a:prstGeom prst="rect">
            <a:avLst/>
          </a:prstGeom>
        </p:spPr>
        <p:txBody>
          <a:bodyPr/>
          <a:lstStyle/>
          <a:p>
            <a:pPr marL="0" indent="0"/>
          </a:p>
        </p:txBody>
      </p:sp>
      <p:sp>
        <p:nvSpPr>
          <p:cNvPr id="203" name="Google Shape;197;p32"/>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marL="0" indent="0">
              <a:buSzTx/>
              <a:buNone/>
              <a:defRPr sz="1200"/>
            </a:pPr>
            <a:r>
              <a:t>-friendly user interface:</a:t>
            </a:r>
          </a:p>
          <a:p>
            <a:pPr indent="-304800">
              <a:spcBef>
                <a:spcPts val="1600"/>
              </a:spcBef>
              <a:buSzPts val="1200"/>
              <a:defRPr sz="1200"/>
            </a:pPr>
            <a:r>
              <a:t>Light shadow on hover to determine/highlight which box you are reading </a:t>
            </a:r>
          </a:p>
          <a:p>
            <a:pPr indent="-304800">
              <a:buSzPts val="1200"/>
              <a:defRPr sz="1200"/>
            </a:pPr>
            <a:r>
              <a:t>Names of members made to be clicked on (in case you’d want to add a bio)</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About Original"/>
          <p:cNvSpPr txBox="1"/>
          <p:nvPr>
            <p:ph type="title"/>
          </p:nvPr>
        </p:nvSpPr>
        <p:spPr>
          <a:prstGeom prst="rect">
            <a:avLst/>
          </a:prstGeom>
        </p:spPr>
        <p:txBody>
          <a:bodyPr/>
          <a:lstStyle/>
          <a:p>
            <a:pPr/>
            <a:r>
              <a:t>About Original</a:t>
            </a:r>
          </a:p>
        </p:txBody>
      </p:sp>
      <p:pic>
        <p:nvPicPr>
          <p:cNvPr id="206" name="about.png" descr="about.png"/>
          <p:cNvPicPr>
            <a:picLocks noChangeAspect="1"/>
          </p:cNvPicPr>
          <p:nvPr/>
        </p:nvPicPr>
        <p:blipFill>
          <a:blip r:embed="rId2">
            <a:extLst/>
          </a:blip>
          <a:stretch>
            <a:fillRect/>
          </a:stretch>
        </p:blipFill>
        <p:spPr>
          <a:xfrm>
            <a:off x="1892494" y="1060324"/>
            <a:ext cx="7086406" cy="379438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About Original"/>
          <p:cNvSpPr txBox="1"/>
          <p:nvPr>
            <p:ph type="title"/>
          </p:nvPr>
        </p:nvSpPr>
        <p:spPr>
          <a:prstGeom prst="rect">
            <a:avLst/>
          </a:prstGeom>
        </p:spPr>
        <p:txBody>
          <a:bodyPr/>
          <a:lstStyle/>
          <a:p>
            <a:pPr/>
            <a:r>
              <a:t>About Original</a:t>
            </a:r>
          </a:p>
        </p:txBody>
      </p:sp>
      <p:pic>
        <p:nvPicPr>
          <p:cNvPr id="209" name="about-mid.png" descr="about-mid.png"/>
          <p:cNvPicPr>
            <a:picLocks noChangeAspect="1"/>
          </p:cNvPicPr>
          <p:nvPr/>
        </p:nvPicPr>
        <p:blipFill>
          <a:blip r:embed="rId2">
            <a:extLst/>
          </a:blip>
          <a:stretch>
            <a:fillRect/>
          </a:stretch>
        </p:blipFill>
        <p:spPr>
          <a:xfrm>
            <a:off x="1444823" y="1112573"/>
            <a:ext cx="7292777" cy="391118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Google Shape;202;p33"/>
          <p:cNvSpPr txBox="1"/>
          <p:nvPr>
            <p:ph type="title"/>
          </p:nvPr>
        </p:nvSpPr>
        <p:spPr>
          <a:xfrm>
            <a:off x="311699" y="631800"/>
            <a:ext cx="2808002" cy="755700"/>
          </a:xfrm>
          <a:prstGeom prst="rect">
            <a:avLst/>
          </a:prstGeom>
        </p:spPr>
        <p:txBody>
          <a:bodyPr/>
          <a:lstStyle>
            <a:lvl1pPr>
              <a:defRPr sz="3000"/>
            </a:lvl1pPr>
          </a:lstStyle>
          <a:p>
            <a:pPr/>
            <a:r>
              <a:t>About WIT</a:t>
            </a:r>
          </a:p>
        </p:txBody>
      </p:sp>
      <p:sp>
        <p:nvSpPr>
          <p:cNvPr id="212" name="Google Shape;203;p33"/>
          <p:cNvSpPr txBox="1"/>
          <p:nvPr>
            <p:ph type="body" sz="quarter" idx="1"/>
          </p:nvPr>
        </p:nvSpPr>
        <p:spPr>
          <a:xfrm>
            <a:off x="311700" y="1618201"/>
            <a:ext cx="1327500" cy="1287002"/>
          </a:xfrm>
          <a:prstGeom prst="rect">
            <a:avLst/>
          </a:prstGeom>
        </p:spPr>
        <p:txBody>
          <a:bodyPr/>
          <a:lstStyle/>
          <a:p>
            <a:pPr marL="0" indent="0" defTabSz="740663">
              <a:lnSpc>
                <a:spcPct val="100000"/>
              </a:lnSpc>
              <a:buSzTx/>
              <a:buNone/>
              <a:defRPr sz="2430">
                <a:latin typeface="Oswald"/>
                <a:ea typeface="Oswald"/>
                <a:cs typeface="Oswald"/>
                <a:sym typeface="Oswald"/>
              </a:defRPr>
            </a:pPr>
            <a:r>
              <a:t>Desktop</a:t>
            </a:r>
          </a:p>
          <a:p>
            <a:pPr marL="0" indent="0" defTabSz="740663">
              <a:lnSpc>
                <a:spcPct val="100000"/>
              </a:lnSpc>
              <a:buSzTx/>
              <a:buNone/>
              <a:defRPr sz="2430">
                <a:latin typeface="Oswald"/>
                <a:ea typeface="Oswald"/>
                <a:cs typeface="Oswald"/>
                <a:sym typeface="Oswald"/>
              </a:defRPr>
            </a:pPr>
            <a:r>
              <a:t>Version</a:t>
            </a:r>
          </a:p>
        </p:txBody>
      </p:sp>
      <p:pic>
        <p:nvPicPr>
          <p:cNvPr id="213" name="Google Shape;204;p33" descr="Google Shape;204;p33"/>
          <p:cNvPicPr>
            <a:picLocks noChangeAspect="1"/>
          </p:cNvPicPr>
          <p:nvPr/>
        </p:nvPicPr>
        <p:blipFill>
          <a:blip r:embed="rId2">
            <a:extLst/>
          </a:blip>
          <a:stretch>
            <a:fillRect/>
          </a:stretch>
        </p:blipFill>
        <p:spPr>
          <a:xfrm>
            <a:off x="2320100" y="846149"/>
            <a:ext cx="6410072" cy="345119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Google Shape;209;p34"/>
          <p:cNvSpPr txBox="1"/>
          <p:nvPr>
            <p:ph type="title"/>
          </p:nvPr>
        </p:nvSpPr>
        <p:spPr>
          <a:xfrm>
            <a:off x="311699" y="631800"/>
            <a:ext cx="2808002" cy="755700"/>
          </a:xfrm>
          <a:prstGeom prst="rect">
            <a:avLst/>
          </a:prstGeom>
        </p:spPr>
        <p:txBody>
          <a:bodyPr/>
          <a:lstStyle>
            <a:lvl1pPr>
              <a:defRPr sz="3000"/>
            </a:lvl1pPr>
          </a:lstStyle>
          <a:p>
            <a:pPr/>
            <a:r>
              <a:t>About WIT</a:t>
            </a:r>
          </a:p>
        </p:txBody>
      </p:sp>
      <p:sp>
        <p:nvSpPr>
          <p:cNvPr id="216" name="Google Shape;210;p34"/>
          <p:cNvSpPr txBox="1"/>
          <p:nvPr>
            <p:ph type="body" sz="quarter" idx="1"/>
          </p:nvPr>
        </p:nvSpPr>
        <p:spPr>
          <a:xfrm>
            <a:off x="311700" y="1618201"/>
            <a:ext cx="1327500" cy="1287002"/>
          </a:xfrm>
          <a:prstGeom prst="rect">
            <a:avLst/>
          </a:prstGeom>
        </p:spPr>
        <p:txBody>
          <a:bodyPr/>
          <a:lstStyle/>
          <a:p>
            <a:pPr marL="0" indent="0" defTabSz="740663">
              <a:lnSpc>
                <a:spcPct val="100000"/>
              </a:lnSpc>
              <a:buSzTx/>
              <a:buNone/>
              <a:defRPr sz="2430">
                <a:latin typeface="Oswald"/>
                <a:ea typeface="Oswald"/>
                <a:cs typeface="Oswald"/>
                <a:sym typeface="Oswald"/>
              </a:defRPr>
            </a:pPr>
            <a:r>
              <a:t>Desktop</a:t>
            </a:r>
          </a:p>
          <a:p>
            <a:pPr marL="0" indent="0" defTabSz="740663">
              <a:lnSpc>
                <a:spcPct val="100000"/>
              </a:lnSpc>
              <a:buSzTx/>
              <a:buNone/>
              <a:defRPr sz="2430">
                <a:latin typeface="Oswald"/>
                <a:ea typeface="Oswald"/>
                <a:cs typeface="Oswald"/>
                <a:sym typeface="Oswald"/>
              </a:defRPr>
            </a:pPr>
            <a:r>
              <a:t>Version</a:t>
            </a:r>
          </a:p>
        </p:txBody>
      </p:sp>
      <p:pic>
        <p:nvPicPr>
          <p:cNvPr id="217" name="Google Shape;211;p34" descr="Google Shape;211;p34"/>
          <p:cNvPicPr>
            <a:picLocks noChangeAspect="1"/>
          </p:cNvPicPr>
          <p:nvPr/>
        </p:nvPicPr>
        <p:blipFill>
          <a:blip r:embed="rId2">
            <a:extLst/>
          </a:blip>
          <a:stretch>
            <a:fillRect/>
          </a:stretch>
        </p:blipFill>
        <p:spPr>
          <a:xfrm>
            <a:off x="2421675" y="751099"/>
            <a:ext cx="6417851" cy="345120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Google Shape;216;p35"/>
          <p:cNvSpPr txBox="1"/>
          <p:nvPr>
            <p:ph type="title"/>
          </p:nvPr>
        </p:nvSpPr>
        <p:spPr>
          <a:xfrm>
            <a:off x="311699" y="631800"/>
            <a:ext cx="2808002" cy="755700"/>
          </a:xfrm>
          <a:prstGeom prst="rect">
            <a:avLst/>
          </a:prstGeom>
        </p:spPr>
        <p:txBody>
          <a:bodyPr/>
          <a:lstStyle>
            <a:lvl1pPr>
              <a:defRPr sz="3000"/>
            </a:lvl1pPr>
          </a:lstStyle>
          <a:p>
            <a:pPr/>
            <a:r>
              <a:t>About WIT</a:t>
            </a:r>
          </a:p>
        </p:txBody>
      </p:sp>
      <p:sp>
        <p:nvSpPr>
          <p:cNvPr id="220" name="Google Shape;217;p35"/>
          <p:cNvSpPr txBox="1"/>
          <p:nvPr>
            <p:ph type="body" sz="quarter" idx="1"/>
          </p:nvPr>
        </p:nvSpPr>
        <p:spPr>
          <a:xfrm>
            <a:off x="311700" y="1618201"/>
            <a:ext cx="1327500" cy="1287002"/>
          </a:xfrm>
          <a:prstGeom prst="rect">
            <a:avLst/>
          </a:prstGeom>
        </p:spPr>
        <p:txBody>
          <a:bodyPr/>
          <a:lstStyle/>
          <a:p>
            <a:pPr marL="0" indent="0" defTabSz="740663">
              <a:lnSpc>
                <a:spcPct val="100000"/>
              </a:lnSpc>
              <a:buSzTx/>
              <a:buNone/>
              <a:defRPr sz="2430">
                <a:latin typeface="Oswald"/>
                <a:ea typeface="Oswald"/>
                <a:cs typeface="Oswald"/>
                <a:sym typeface="Oswald"/>
              </a:defRPr>
            </a:pPr>
            <a:r>
              <a:t>Desktop</a:t>
            </a:r>
          </a:p>
          <a:p>
            <a:pPr marL="0" indent="0" defTabSz="740663">
              <a:lnSpc>
                <a:spcPct val="100000"/>
              </a:lnSpc>
              <a:buSzTx/>
              <a:buNone/>
              <a:defRPr sz="2430">
                <a:latin typeface="Oswald"/>
                <a:ea typeface="Oswald"/>
                <a:cs typeface="Oswald"/>
                <a:sym typeface="Oswald"/>
              </a:defRPr>
            </a:pPr>
            <a:r>
              <a:t>Version</a:t>
            </a:r>
          </a:p>
        </p:txBody>
      </p:sp>
      <p:pic>
        <p:nvPicPr>
          <p:cNvPr id="221" name="Google Shape;218;p35" descr="Google Shape;218;p35"/>
          <p:cNvPicPr>
            <a:picLocks noChangeAspect="1"/>
          </p:cNvPicPr>
          <p:nvPr/>
        </p:nvPicPr>
        <p:blipFill>
          <a:blip r:embed="rId2">
            <a:extLst/>
          </a:blip>
          <a:stretch>
            <a:fillRect/>
          </a:stretch>
        </p:blipFill>
        <p:spPr>
          <a:xfrm>
            <a:off x="2449064" y="715017"/>
            <a:ext cx="6458786" cy="371346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Google Shape;223;p36"/>
          <p:cNvSpPr txBox="1"/>
          <p:nvPr>
            <p:ph type="title"/>
          </p:nvPr>
        </p:nvSpPr>
        <p:spPr>
          <a:xfrm>
            <a:off x="311699" y="631800"/>
            <a:ext cx="2808002" cy="755700"/>
          </a:xfrm>
          <a:prstGeom prst="rect">
            <a:avLst/>
          </a:prstGeom>
        </p:spPr>
        <p:txBody>
          <a:bodyPr/>
          <a:lstStyle>
            <a:lvl1pPr>
              <a:defRPr sz="3000"/>
            </a:lvl1pPr>
          </a:lstStyle>
          <a:p>
            <a:pPr/>
            <a:r>
              <a:t>About WIT</a:t>
            </a:r>
          </a:p>
        </p:txBody>
      </p:sp>
      <p:sp>
        <p:nvSpPr>
          <p:cNvPr id="224" name="Google Shape;224;p36"/>
          <p:cNvSpPr txBox="1"/>
          <p:nvPr>
            <p:ph type="body" sz="quarter" idx="1"/>
          </p:nvPr>
        </p:nvSpPr>
        <p:spPr>
          <a:xfrm>
            <a:off x="311700" y="1618201"/>
            <a:ext cx="1327500" cy="1287002"/>
          </a:xfrm>
          <a:prstGeom prst="rect">
            <a:avLst/>
          </a:prstGeom>
        </p:spPr>
        <p:txBody>
          <a:bodyPr/>
          <a:lstStyle/>
          <a:p>
            <a:pPr marL="0" indent="0" defTabSz="740663">
              <a:lnSpc>
                <a:spcPct val="100000"/>
              </a:lnSpc>
              <a:buSzTx/>
              <a:buNone/>
              <a:defRPr sz="2430">
                <a:latin typeface="Oswald"/>
                <a:ea typeface="Oswald"/>
                <a:cs typeface="Oswald"/>
                <a:sym typeface="Oswald"/>
              </a:defRPr>
            </a:pPr>
            <a:r>
              <a:t>Desktop</a:t>
            </a:r>
          </a:p>
          <a:p>
            <a:pPr marL="0" indent="0" defTabSz="740663">
              <a:lnSpc>
                <a:spcPct val="100000"/>
              </a:lnSpc>
              <a:buSzTx/>
              <a:buNone/>
              <a:defRPr sz="2430">
                <a:latin typeface="Oswald"/>
                <a:ea typeface="Oswald"/>
                <a:cs typeface="Oswald"/>
                <a:sym typeface="Oswald"/>
              </a:defRPr>
            </a:pPr>
            <a:r>
              <a:t>Version</a:t>
            </a:r>
          </a:p>
        </p:txBody>
      </p:sp>
      <p:pic>
        <p:nvPicPr>
          <p:cNvPr id="225" name="Google Shape;225;p36" descr="Google Shape;225;p36"/>
          <p:cNvPicPr>
            <a:picLocks noChangeAspect="1"/>
          </p:cNvPicPr>
          <p:nvPr/>
        </p:nvPicPr>
        <p:blipFill>
          <a:blip r:embed="rId2">
            <a:extLst/>
          </a:blip>
          <a:stretch>
            <a:fillRect/>
          </a:stretch>
        </p:blipFill>
        <p:spPr>
          <a:xfrm>
            <a:off x="2308063" y="648249"/>
            <a:ext cx="6675713" cy="384700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Google Shape;74;p15"/>
          <p:cNvSpPr txBox="1"/>
          <p:nvPr>
            <p:ph type="title"/>
          </p:nvPr>
        </p:nvSpPr>
        <p:spPr>
          <a:xfrm>
            <a:off x="265500" y="1078749"/>
            <a:ext cx="4045200" cy="1789202"/>
          </a:xfrm>
          <a:prstGeom prst="rect">
            <a:avLst/>
          </a:prstGeom>
        </p:spPr>
        <p:txBody>
          <a:bodyPr/>
          <a:lstStyle/>
          <a:p>
            <a:pPr/>
            <a:r>
              <a:t>The Header</a:t>
            </a:r>
          </a:p>
        </p:txBody>
      </p:sp>
      <p:sp>
        <p:nvSpPr>
          <p:cNvPr id="123" name="Google Shape;75;p15"/>
          <p:cNvSpPr txBox="1"/>
          <p:nvPr>
            <p:ph type="body" sz="quarter" idx="1"/>
          </p:nvPr>
        </p:nvSpPr>
        <p:spPr>
          <a:xfrm>
            <a:off x="265500" y="2921400"/>
            <a:ext cx="4045200" cy="1345501"/>
          </a:xfrm>
          <a:prstGeom prst="rect">
            <a:avLst/>
          </a:prstGeom>
        </p:spPr>
        <p:txBody>
          <a:bodyPr/>
          <a:lstStyle>
            <a:lvl1pPr marL="457200" indent="-349250" algn="l">
              <a:buClr>
                <a:srgbClr val="FFFFFF"/>
              </a:buClr>
              <a:buSzPts val="1900"/>
              <a:buFont typeface="Helvetica"/>
              <a:buChar char="-"/>
            </a:lvl1pPr>
          </a:lstStyle>
          <a:p>
            <a:pPr/>
            <a:r>
              <a:t>Global </a:t>
            </a:r>
          </a:p>
        </p:txBody>
      </p:sp>
      <p:sp>
        <p:nvSpPr>
          <p:cNvPr id="124" name="Google Shape;76;p15"/>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marL="0" indent="0">
              <a:buSzTx/>
              <a:buNone/>
              <a:defRPr sz="1200"/>
            </a:pPr>
            <a:r>
              <a:t>-friendly user interface:</a:t>
            </a:r>
          </a:p>
          <a:p>
            <a:pPr indent="-304800">
              <a:spcBef>
                <a:spcPts val="1600"/>
              </a:spcBef>
              <a:buSzPts val="1200"/>
              <a:defRPr sz="1200"/>
            </a:pPr>
            <a:r>
              <a:t>Logo takes you to the home page no matter what page you are on</a:t>
            </a:r>
          </a:p>
          <a:p>
            <a:pPr indent="-304800">
              <a:buSzPts val="1200"/>
              <a:defRPr sz="1200"/>
            </a:pPr>
            <a:r>
              <a:t>Tabs are clearly labeled and displayed</a:t>
            </a:r>
          </a:p>
          <a:p>
            <a:pPr indent="-304800">
              <a:buSzPts val="1200"/>
              <a:defRPr sz="1200"/>
            </a:pPr>
            <a:r>
              <a:t>Tabs have drop downs to categorize items and reduce clutter/ overwhelming info in the header</a:t>
            </a:r>
          </a:p>
          <a:p>
            <a:pPr lvl="1" marL="914400" indent="-304800">
              <a:buSzPts val="1200"/>
              <a:defRPr sz="1200"/>
            </a:pPr>
            <a:r>
              <a:t>Invert color when hovering</a:t>
            </a:r>
          </a:p>
          <a:p>
            <a:pPr lvl="1" marL="914400" indent="-304800">
              <a:buSzPts val="1200"/>
              <a:defRPr sz="1200"/>
            </a:pPr>
            <a:r>
              <a:t>Invert color when clicked on and directed to page to let user know what tab is active/ what page they are 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Google Shape;230;p37"/>
          <p:cNvSpPr txBox="1"/>
          <p:nvPr>
            <p:ph type="title"/>
          </p:nvPr>
        </p:nvSpPr>
        <p:spPr>
          <a:xfrm>
            <a:off x="311699" y="372500"/>
            <a:ext cx="8520602" cy="733501"/>
          </a:xfrm>
          <a:prstGeom prst="rect">
            <a:avLst/>
          </a:prstGeom>
        </p:spPr>
        <p:txBody>
          <a:bodyPr/>
          <a:lstStyle/>
          <a:p>
            <a:pPr/>
            <a:r>
              <a:t>About WIT</a:t>
            </a:r>
          </a:p>
        </p:txBody>
      </p:sp>
      <p:sp>
        <p:nvSpPr>
          <p:cNvPr id="228" name="Google Shape;231;p37"/>
          <p:cNvSpPr txBox="1"/>
          <p:nvPr/>
        </p:nvSpPr>
        <p:spPr>
          <a:xfrm>
            <a:off x="330204" y="1445153"/>
            <a:ext cx="1287724" cy="97142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p>
            <a:pPr defTabSz="768095">
              <a:defRPr sz="2520">
                <a:solidFill>
                  <a:srgbClr val="424242"/>
                </a:solidFill>
                <a:latin typeface="Oswald"/>
                <a:ea typeface="Oswald"/>
                <a:cs typeface="Oswald"/>
                <a:sym typeface="Oswald"/>
              </a:defRPr>
            </a:pPr>
            <a:r>
              <a:t>Mobile </a:t>
            </a:r>
          </a:p>
          <a:p>
            <a:pPr defTabSz="768095">
              <a:defRPr sz="2520">
                <a:solidFill>
                  <a:srgbClr val="424242"/>
                </a:solidFill>
                <a:latin typeface="Oswald"/>
                <a:ea typeface="Oswald"/>
                <a:cs typeface="Oswald"/>
                <a:sym typeface="Oswald"/>
              </a:defRPr>
            </a:pPr>
            <a:r>
              <a:t>Version</a:t>
            </a:r>
          </a:p>
        </p:txBody>
      </p:sp>
      <p:pic>
        <p:nvPicPr>
          <p:cNvPr id="229" name="Google Shape;232;p37" descr="Google Shape;232;p37"/>
          <p:cNvPicPr>
            <a:picLocks noChangeAspect="1"/>
          </p:cNvPicPr>
          <p:nvPr/>
        </p:nvPicPr>
        <p:blipFill>
          <a:blip r:embed="rId2">
            <a:extLst/>
          </a:blip>
          <a:stretch>
            <a:fillRect/>
          </a:stretch>
        </p:blipFill>
        <p:spPr>
          <a:xfrm>
            <a:off x="2409101" y="1106000"/>
            <a:ext cx="2829501" cy="4037501"/>
          </a:xfrm>
          <a:prstGeom prst="rect">
            <a:avLst/>
          </a:prstGeom>
          <a:ln w="12700">
            <a:miter lim="400000"/>
          </a:ln>
        </p:spPr>
      </p:pic>
      <p:pic>
        <p:nvPicPr>
          <p:cNvPr id="230" name="Google Shape;233;p37" descr="Google Shape;233;p37"/>
          <p:cNvPicPr>
            <a:picLocks noChangeAspect="1"/>
          </p:cNvPicPr>
          <p:nvPr/>
        </p:nvPicPr>
        <p:blipFill>
          <a:blip r:embed="rId3">
            <a:extLst/>
          </a:blip>
          <a:stretch>
            <a:fillRect/>
          </a:stretch>
        </p:blipFill>
        <p:spPr>
          <a:xfrm>
            <a:off x="5640899" y="1106000"/>
            <a:ext cx="2982876" cy="40375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Google Shape;238;p38"/>
          <p:cNvSpPr txBox="1"/>
          <p:nvPr>
            <p:ph type="title"/>
          </p:nvPr>
        </p:nvSpPr>
        <p:spPr>
          <a:xfrm>
            <a:off x="311699" y="372500"/>
            <a:ext cx="8520602" cy="733501"/>
          </a:xfrm>
          <a:prstGeom prst="rect">
            <a:avLst/>
          </a:prstGeom>
        </p:spPr>
        <p:txBody>
          <a:bodyPr/>
          <a:lstStyle/>
          <a:p>
            <a:pPr/>
            <a:r>
              <a:t>About WIT</a:t>
            </a:r>
          </a:p>
        </p:txBody>
      </p:sp>
      <p:pic>
        <p:nvPicPr>
          <p:cNvPr id="233" name="Google Shape;239;p38" descr="Google Shape;239;p38"/>
          <p:cNvPicPr>
            <a:picLocks noChangeAspect="1"/>
          </p:cNvPicPr>
          <p:nvPr/>
        </p:nvPicPr>
        <p:blipFill>
          <a:blip r:embed="rId2">
            <a:extLst/>
          </a:blip>
          <a:srcRect l="0" t="0" r="2486" b="0"/>
          <a:stretch>
            <a:fillRect/>
          </a:stretch>
        </p:blipFill>
        <p:spPr>
          <a:xfrm>
            <a:off x="3114724" y="226299"/>
            <a:ext cx="3162451" cy="4690902"/>
          </a:xfrm>
          <a:prstGeom prst="rect">
            <a:avLst/>
          </a:prstGeom>
          <a:ln w="12700">
            <a:miter lim="400000"/>
          </a:ln>
        </p:spPr>
      </p:pic>
      <p:sp>
        <p:nvSpPr>
          <p:cNvPr id="234" name="Google Shape;240;p38"/>
          <p:cNvSpPr txBox="1"/>
          <p:nvPr/>
        </p:nvSpPr>
        <p:spPr>
          <a:xfrm>
            <a:off x="368225" y="1838250"/>
            <a:ext cx="1687023" cy="9622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p>
            <a:pPr defTabSz="768095">
              <a:defRPr sz="2520">
                <a:solidFill>
                  <a:srgbClr val="424242"/>
                </a:solidFill>
                <a:latin typeface="Oswald"/>
                <a:ea typeface="Oswald"/>
                <a:cs typeface="Oswald"/>
                <a:sym typeface="Oswald"/>
              </a:defRPr>
            </a:pPr>
            <a:r>
              <a:t>Mobile</a:t>
            </a:r>
          </a:p>
          <a:p>
            <a:pPr defTabSz="768095">
              <a:defRPr sz="2520">
                <a:solidFill>
                  <a:srgbClr val="424242"/>
                </a:solidFill>
                <a:latin typeface="Oswald"/>
                <a:ea typeface="Oswald"/>
                <a:cs typeface="Oswald"/>
                <a:sym typeface="Oswald"/>
              </a:defRPr>
            </a:pPr>
            <a:r>
              <a:t>Version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Google Shape;245;p39"/>
          <p:cNvSpPr txBox="1"/>
          <p:nvPr>
            <p:ph type="title"/>
          </p:nvPr>
        </p:nvSpPr>
        <p:spPr>
          <a:xfrm>
            <a:off x="265500" y="1078749"/>
            <a:ext cx="4045200" cy="1789202"/>
          </a:xfrm>
          <a:prstGeom prst="rect">
            <a:avLst/>
          </a:prstGeom>
        </p:spPr>
        <p:txBody>
          <a:bodyPr/>
          <a:lstStyle/>
          <a:p>
            <a:pPr/>
            <a:r>
              <a:t>WIT Program Pages</a:t>
            </a:r>
          </a:p>
        </p:txBody>
      </p:sp>
      <p:sp>
        <p:nvSpPr>
          <p:cNvPr id="237" name="Google Shape;246;p39"/>
          <p:cNvSpPr txBox="1"/>
          <p:nvPr>
            <p:ph type="body" sz="quarter" idx="1"/>
          </p:nvPr>
        </p:nvSpPr>
        <p:spPr>
          <a:xfrm>
            <a:off x="265500" y="2921400"/>
            <a:ext cx="4045200" cy="1345501"/>
          </a:xfrm>
          <a:prstGeom prst="rect">
            <a:avLst/>
          </a:prstGeom>
        </p:spPr>
        <p:txBody>
          <a:bodyPr/>
          <a:lstStyle/>
          <a:p>
            <a:pPr marL="0" indent="0"/>
          </a:p>
        </p:txBody>
      </p:sp>
      <p:sp>
        <p:nvSpPr>
          <p:cNvPr id="238" name="Google Shape;247;p39"/>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marL="0" indent="457200">
              <a:buSzTx/>
              <a:buNone/>
            </a:pPr>
            <a:endParaRPr sz="1200"/>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General LayOut Original"/>
          <p:cNvSpPr txBox="1"/>
          <p:nvPr>
            <p:ph type="title"/>
          </p:nvPr>
        </p:nvSpPr>
        <p:spPr>
          <a:prstGeom prst="rect">
            <a:avLst/>
          </a:prstGeom>
        </p:spPr>
        <p:txBody>
          <a:bodyPr/>
          <a:lstStyle/>
          <a:p>
            <a:pPr/>
            <a:r>
              <a:t>General LayOut Original</a:t>
            </a:r>
          </a:p>
        </p:txBody>
      </p:sp>
      <p:pic>
        <p:nvPicPr>
          <p:cNvPr id="241" name="WIT general structure.png" descr="WIT general structure.png"/>
          <p:cNvPicPr>
            <a:picLocks noChangeAspect="1"/>
          </p:cNvPicPr>
          <p:nvPr/>
        </p:nvPicPr>
        <p:blipFill>
          <a:blip r:embed="rId2">
            <a:extLst/>
          </a:blip>
          <a:stretch>
            <a:fillRect/>
          </a:stretch>
        </p:blipFill>
        <p:spPr>
          <a:xfrm>
            <a:off x="1746662" y="1262827"/>
            <a:ext cx="6724238" cy="361332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WIT GENERAL LAYOUT"/>
          <p:cNvSpPr txBox="1"/>
          <p:nvPr>
            <p:ph type="title"/>
          </p:nvPr>
        </p:nvSpPr>
        <p:spPr>
          <a:prstGeom prst="rect">
            <a:avLst/>
          </a:prstGeom>
        </p:spPr>
        <p:txBody>
          <a:bodyPr/>
          <a:lstStyle/>
          <a:p>
            <a:pPr/>
            <a:r>
              <a:t>WIT GENERAL LAYOUT</a:t>
            </a:r>
          </a:p>
        </p:txBody>
      </p:sp>
      <p:pic>
        <p:nvPicPr>
          <p:cNvPr id="244" name="generallay3.png" descr="generallay3.png"/>
          <p:cNvPicPr>
            <a:picLocks noChangeAspect="1"/>
          </p:cNvPicPr>
          <p:nvPr/>
        </p:nvPicPr>
        <p:blipFill>
          <a:blip r:embed="rId2">
            <a:extLst/>
          </a:blip>
          <a:stretch>
            <a:fillRect/>
          </a:stretch>
        </p:blipFill>
        <p:spPr>
          <a:xfrm>
            <a:off x="1457027" y="1170328"/>
            <a:ext cx="7204374" cy="383546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WIT GENERAL LAYOUT"/>
          <p:cNvSpPr txBox="1"/>
          <p:nvPr>
            <p:ph type="title"/>
          </p:nvPr>
        </p:nvSpPr>
        <p:spPr>
          <a:prstGeom prst="rect">
            <a:avLst/>
          </a:prstGeom>
        </p:spPr>
        <p:txBody>
          <a:bodyPr/>
          <a:lstStyle/>
          <a:p>
            <a:pPr/>
            <a:r>
              <a:t>WIT GENERAL LAYOUT</a:t>
            </a:r>
          </a:p>
        </p:txBody>
      </p:sp>
      <p:pic>
        <p:nvPicPr>
          <p:cNvPr id="247" name="generallay1.png" descr="generallay1.png"/>
          <p:cNvPicPr>
            <a:picLocks noChangeAspect="1"/>
          </p:cNvPicPr>
          <p:nvPr/>
        </p:nvPicPr>
        <p:blipFill>
          <a:blip r:embed="rId2">
            <a:extLst/>
          </a:blip>
          <a:stretch>
            <a:fillRect/>
          </a:stretch>
        </p:blipFill>
        <p:spPr>
          <a:xfrm>
            <a:off x="1766510" y="1126410"/>
            <a:ext cx="7123490" cy="382249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WIT GENERAL LAYOUT"/>
          <p:cNvSpPr txBox="1"/>
          <p:nvPr>
            <p:ph type="title"/>
          </p:nvPr>
        </p:nvSpPr>
        <p:spPr>
          <a:prstGeom prst="rect">
            <a:avLst/>
          </a:prstGeom>
        </p:spPr>
        <p:txBody>
          <a:bodyPr/>
          <a:lstStyle/>
          <a:p>
            <a:pPr/>
            <a:r>
              <a:t>WIT GENERAL LAYOUT </a:t>
            </a:r>
          </a:p>
        </p:txBody>
      </p:sp>
      <p:pic>
        <p:nvPicPr>
          <p:cNvPr id="250" name="generallay2.png" descr="generallay2.png"/>
          <p:cNvPicPr>
            <a:picLocks noChangeAspect="1"/>
          </p:cNvPicPr>
          <p:nvPr/>
        </p:nvPicPr>
        <p:blipFill>
          <a:blip r:embed="rId2">
            <a:extLst/>
          </a:blip>
          <a:stretch>
            <a:fillRect/>
          </a:stretch>
        </p:blipFill>
        <p:spPr>
          <a:xfrm>
            <a:off x="1961126" y="1231514"/>
            <a:ext cx="6979674" cy="373798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Partners Original"/>
          <p:cNvSpPr txBox="1"/>
          <p:nvPr>
            <p:ph type="title"/>
          </p:nvPr>
        </p:nvSpPr>
        <p:spPr>
          <a:prstGeom prst="rect">
            <a:avLst/>
          </a:prstGeom>
        </p:spPr>
        <p:txBody>
          <a:bodyPr/>
          <a:lstStyle/>
          <a:p>
            <a:pPr/>
            <a:r>
              <a:t>Partners Original</a:t>
            </a:r>
          </a:p>
        </p:txBody>
      </p:sp>
      <p:pic>
        <p:nvPicPr>
          <p:cNvPr id="253" name="partner.png" descr="partner.png"/>
          <p:cNvPicPr>
            <a:picLocks noChangeAspect="1"/>
          </p:cNvPicPr>
          <p:nvPr/>
        </p:nvPicPr>
        <p:blipFill>
          <a:blip r:embed="rId2">
            <a:extLst/>
          </a:blip>
          <a:stretch>
            <a:fillRect/>
          </a:stretch>
        </p:blipFill>
        <p:spPr>
          <a:xfrm>
            <a:off x="1739896" y="1095728"/>
            <a:ext cx="7277105" cy="390237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WIT PARTNERS"/>
          <p:cNvSpPr txBox="1"/>
          <p:nvPr>
            <p:ph type="title"/>
          </p:nvPr>
        </p:nvSpPr>
        <p:spPr>
          <a:prstGeom prst="rect">
            <a:avLst/>
          </a:prstGeom>
        </p:spPr>
        <p:txBody>
          <a:bodyPr/>
          <a:lstStyle/>
          <a:p>
            <a:pPr/>
            <a:r>
              <a:t>WIT PARTNERS</a:t>
            </a:r>
          </a:p>
        </p:txBody>
      </p:sp>
      <p:pic>
        <p:nvPicPr>
          <p:cNvPr id="256" name="partners.png" descr="partners.png"/>
          <p:cNvPicPr>
            <a:picLocks noChangeAspect="1"/>
          </p:cNvPicPr>
          <p:nvPr/>
        </p:nvPicPr>
        <p:blipFill>
          <a:blip r:embed="rId2">
            <a:extLst/>
          </a:blip>
          <a:stretch>
            <a:fillRect/>
          </a:stretch>
        </p:blipFill>
        <p:spPr>
          <a:xfrm>
            <a:off x="1218397" y="1039220"/>
            <a:ext cx="7455703" cy="399513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WIT PARTNERS"/>
          <p:cNvSpPr txBox="1"/>
          <p:nvPr>
            <p:ph type="title"/>
          </p:nvPr>
        </p:nvSpPr>
        <p:spPr>
          <a:prstGeom prst="rect">
            <a:avLst/>
          </a:prstGeom>
        </p:spPr>
        <p:txBody>
          <a:bodyPr/>
          <a:lstStyle/>
          <a:p>
            <a:pPr/>
            <a:r>
              <a:t>WIT PARTNERS</a:t>
            </a:r>
          </a:p>
        </p:txBody>
      </p:sp>
      <p:pic>
        <p:nvPicPr>
          <p:cNvPr id="259" name="partners-2.png" descr="partners-2.png"/>
          <p:cNvPicPr>
            <a:picLocks noChangeAspect="1"/>
          </p:cNvPicPr>
          <p:nvPr/>
        </p:nvPicPr>
        <p:blipFill>
          <a:blip r:embed="rId2">
            <a:extLst/>
          </a:blip>
          <a:stretch>
            <a:fillRect/>
          </a:stretch>
        </p:blipFill>
        <p:spPr>
          <a:xfrm>
            <a:off x="1291979" y="1102742"/>
            <a:ext cx="7267821" cy="389190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Menu Original"/>
          <p:cNvSpPr txBox="1"/>
          <p:nvPr>
            <p:ph type="title"/>
          </p:nvPr>
        </p:nvSpPr>
        <p:spPr>
          <a:prstGeom prst="rect">
            <a:avLst/>
          </a:prstGeom>
        </p:spPr>
        <p:txBody>
          <a:bodyPr/>
          <a:lstStyle/>
          <a:p>
            <a:pPr/>
            <a:r>
              <a:t>Menu Original</a:t>
            </a:r>
          </a:p>
        </p:txBody>
      </p:sp>
      <p:pic>
        <p:nvPicPr>
          <p:cNvPr id="127" name="menu.png" descr="menu.png"/>
          <p:cNvPicPr>
            <a:picLocks noChangeAspect="1"/>
          </p:cNvPicPr>
          <p:nvPr/>
        </p:nvPicPr>
        <p:blipFill>
          <a:blip r:embed="rId2">
            <a:extLst/>
          </a:blip>
          <a:stretch>
            <a:fillRect/>
          </a:stretch>
        </p:blipFill>
        <p:spPr>
          <a:xfrm>
            <a:off x="1564574" y="1075088"/>
            <a:ext cx="7363526" cy="3947916"/>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WIT PARTNERS"/>
          <p:cNvSpPr txBox="1"/>
          <p:nvPr>
            <p:ph type="title"/>
          </p:nvPr>
        </p:nvSpPr>
        <p:spPr>
          <a:prstGeom prst="rect">
            <a:avLst/>
          </a:prstGeom>
        </p:spPr>
        <p:txBody>
          <a:bodyPr/>
          <a:lstStyle/>
          <a:p>
            <a:pPr/>
            <a:r>
              <a:t>WIT PARTNERS</a:t>
            </a:r>
          </a:p>
        </p:txBody>
      </p:sp>
      <p:pic>
        <p:nvPicPr>
          <p:cNvPr id="262" name="partners-3.png" descr="partners-3.png"/>
          <p:cNvPicPr>
            <a:picLocks noChangeAspect="1"/>
          </p:cNvPicPr>
          <p:nvPr/>
        </p:nvPicPr>
        <p:blipFill>
          <a:blip r:embed="rId2">
            <a:extLst/>
          </a:blip>
          <a:stretch>
            <a:fillRect/>
          </a:stretch>
        </p:blipFill>
        <p:spPr>
          <a:xfrm>
            <a:off x="1830727" y="1169733"/>
            <a:ext cx="6614773" cy="3552936"/>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Google Shape;300;p46"/>
          <p:cNvSpPr txBox="1"/>
          <p:nvPr>
            <p:ph type="title"/>
          </p:nvPr>
        </p:nvSpPr>
        <p:spPr>
          <a:xfrm>
            <a:off x="265500" y="1078749"/>
            <a:ext cx="4045200" cy="1789202"/>
          </a:xfrm>
          <a:prstGeom prst="rect">
            <a:avLst/>
          </a:prstGeom>
        </p:spPr>
        <p:txBody>
          <a:bodyPr/>
          <a:lstStyle/>
          <a:p>
            <a:pPr/>
            <a:r>
              <a:t>More Pages</a:t>
            </a:r>
          </a:p>
        </p:txBody>
      </p:sp>
      <p:sp>
        <p:nvSpPr>
          <p:cNvPr id="265" name="Google Shape;301;p46"/>
          <p:cNvSpPr txBox="1"/>
          <p:nvPr>
            <p:ph type="body" sz="quarter" idx="1"/>
          </p:nvPr>
        </p:nvSpPr>
        <p:spPr>
          <a:xfrm>
            <a:off x="265500" y="2921400"/>
            <a:ext cx="4045200" cy="1345501"/>
          </a:xfrm>
          <a:prstGeom prst="rect">
            <a:avLst/>
          </a:prstGeom>
        </p:spPr>
        <p:txBody>
          <a:bodyPr/>
          <a:lstStyle/>
          <a:p>
            <a:pPr marL="0" indent="0"/>
          </a:p>
        </p:txBody>
      </p:sp>
      <p:sp>
        <p:nvSpPr>
          <p:cNvPr id="266" name="Google Shape;302;p46"/>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marL="0" indent="457200">
              <a:buSzTx/>
              <a:buNone/>
            </a:pPr>
            <a:endParaRPr sz="1200"/>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Donate Original"/>
          <p:cNvSpPr txBox="1"/>
          <p:nvPr>
            <p:ph type="title"/>
          </p:nvPr>
        </p:nvSpPr>
        <p:spPr>
          <a:prstGeom prst="rect">
            <a:avLst/>
          </a:prstGeom>
        </p:spPr>
        <p:txBody>
          <a:bodyPr/>
          <a:lstStyle/>
          <a:p>
            <a:pPr/>
            <a:r>
              <a:t>Donate Original</a:t>
            </a:r>
          </a:p>
        </p:txBody>
      </p:sp>
      <p:pic>
        <p:nvPicPr>
          <p:cNvPr id="269" name="support.png" descr="support.png"/>
          <p:cNvPicPr>
            <a:picLocks noChangeAspect="1"/>
          </p:cNvPicPr>
          <p:nvPr/>
        </p:nvPicPr>
        <p:blipFill>
          <a:blip r:embed="rId2">
            <a:extLst/>
          </a:blip>
          <a:stretch>
            <a:fillRect/>
          </a:stretch>
        </p:blipFill>
        <p:spPr>
          <a:xfrm>
            <a:off x="1600827" y="1141907"/>
            <a:ext cx="7098674" cy="380305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Donate"/>
          <p:cNvSpPr txBox="1"/>
          <p:nvPr>
            <p:ph type="title"/>
          </p:nvPr>
        </p:nvSpPr>
        <p:spPr>
          <a:prstGeom prst="rect">
            <a:avLst/>
          </a:prstGeom>
        </p:spPr>
        <p:txBody>
          <a:bodyPr/>
          <a:lstStyle/>
          <a:p>
            <a:pPr/>
            <a:r>
              <a:t>Donate</a:t>
            </a:r>
          </a:p>
        </p:txBody>
      </p:sp>
      <p:pic>
        <p:nvPicPr>
          <p:cNvPr id="272" name="donate-2.png" descr="donate-2.png"/>
          <p:cNvPicPr>
            <a:picLocks noChangeAspect="1"/>
          </p:cNvPicPr>
          <p:nvPr/>
        </p:nvPicPr>
        <p:blipFill>
          <a:blip r:embed="rId2">
            <a:extLst/>
          </a:blip>
          <a:stretch>
            <a:fillRect/>
          </a:stretch>
        </p:blipFill>
        <p:spPr>
          <a:xfrm>
            <a:off x="2067397" y="1087396"/>
            <a:ext cx="6721003" cy="360961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Volunteer Original"/>
          <p:cNvSpPr txBox="1"/>
          <p:nvPr>
            <p:ph type="title"/>
          </p:nvPr>
        </p:nvSpPr>
        <p:spPr>
          <a:prstGeom prst="rect">
            <a:avLst/>
          </a:prstGeom>
        </p:spPr>
        <p:txBody>
          <a:bodyPr/>
          <a:lstStyle/>
          <a:p>
            <a:pPr/>
            <a:r>
              <a:t>Volunteer Original</a:t>
            </a:r>
          </a:p>
        </p:txBody>
      </p:sp>
      <p:pic>
        <p:nvPicPr>
          <p:cNvPr id="275" name="volunteer.png" descr="volunteer.png"/>
          <p:cNvPicPr>
            <a:picLocks noChangeAspect="1"/>
          </p:cNvPicPr>
          <p:nvPr/>
        </p:nvPicPr>
        <p:blipFill>
          <a:blip r:embed="rId2">
            <a:extLst/>
          </a:blip>
          <a:stretch>
            <a:fillRect/>
          </a:stretch>
        </p:blipFill>
        <p:spPr>
          <a:xfrm>
            <a:off x="1733879" y="1170729"/>
            <a:ext cx="7194221" cy="3843786"/>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Volunteer"/>
          <p:cNvSpPr txBox="1"/>
          <p:nvPr>
            <p:ph type="title"/>
          </p:nvPr>
        </p:nvSpPr>
        <p:spPr>
          <a:prstGeom prst="rect">
            <a:avLst/>
          </a:prstGeom>
        </p:spPr>
        <p:txBody>
          <a:bodyPr/>
          <a:lstStyle/>
          <a:p>
            <a:pPr/>
            <a:r>
              <a:t>Volunteer</a:t>
            </a:r>
          </a:p>
        </p:txBody>
      </p:sp>
      <p:pic>
        <p:nvPicPr>
          <p:cNvPr id="278" name="volunteer.png" descr="volunteer.png"/>
          <p:cNvPicPr>
            <a:picLocks noChangeAspect="1"/>
          </p:cNvPicPr>
          <p:nvPr/>
        </p:nvPicPr>
        <p:blipFill>
          <a:blip r:embed="rId2">
            <a:extLst/>
          </a:blip>
          <a:stretch>
            <a:fillRect/>
          </a:stretch>
        </p:blipFill>
        <p:spPr>
          <a:xfrm>
            <a:off x="2170772" y="761660"/>
            <a:ext cx="6757329" cy="362018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Calendar Original"/>
          <p:cNvSpPr txBox="1"/>
          <p:nvPr>
            <p:ph type="title"/>
          </p:nvPr>
        </p:nvSpPr>
        <p:spPr>
          <a:prstGeom prst="rect">
            <a:avLst/>
          </a:prstGeom>
        </p:spPr>
        <p:txBody>
          <a:bodyPr/>
          <a:lstStyle/>
          <a:p>
            <a:pPr/>
            <a:r>
              <a:t>Calendar Original</a:t>
            </a:r>
          </a:p>
        </p:txBody>
      </p:sp>
      <p:pic>
        <p:nvPicPr>
          <p:cNvPr id="281" name="events:calendar.png" descr="events:calendar.png"/>
          <p:cNvPicPr>
            <a:picLocks noChangeAspect="1"/>
          </p:cNvPicPr>
          <p:nvPr/>
        </p:nvPicPr>
        <p:blipFill>
          <a:blip r:embed="rId2">
            <a:extLst/>
          </a:blip>
          <a:stretch>
            <a:fillRect/>
          </a:stretch>
        </p:blipFill>
        <p:spPr>
          <a:xfrm>
            <a:off x="1742744" y="1038534"/>
            <a:ext cx="7261556" cy="3899522"/>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Google Shape;323;p49"/>
          <p:cNvSpPr txBox="1"/>
          <p:nvPr>
            <p:ph type="title"/>
          </p:nvPr>
        </p:nvSpPr>
        <p:spPr>
          <a:xfrm>
            <a:off x="311699" y="372500"/>
            <a:ext cx="8520602" cy="733501"/>
          </a:xfrm>
          <a:prstGeom prst="rect">
            <a:avLst/>
          </a:prstGeom>
        </p:spPr>
        <p:txBody>
          <a:bodyPr/>
          <a:lstStyle/>
          <a:p>
            <a:pPr/>
            <a:r>
              <a:t>Calendar</a:t>
            </a:r>
          </a:p>
        </p:txBody>
      </p:sp>
      <p:pic>
        <p:nvPicPr>
          <p:cNvPr id="284" name="d-calendar-mid.png" descr="d-calendar-mid.png"/>
          <p:cNvPicPr>
            <a:picLocks noChangeAspect="1"/>
          </p:cNvPicPr>
          <p:nvPr/>
        </p:nvPicPr>
        <p:blipFill>
          <a:blip r:embed="rId2">
            <a:extLst/>
          </a:blip>
          <a:stretch>
            <a:fillRect/>
          </a:stretch>
        </p:blipFill>
        <p:spPr>
          <a:xfrm>
            <a:off x="2214320" y="840401"/>
            <a:ext cx="6647403" cy="3462698"/>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Calendar"/>
          <p:cNvSpPr txBox="1"/>
          <p:nvPr>
            <p:ph type="title"/>
          </p:nvPr>
        </p:nvSpPr>
        <p:spPr>
          <a:prstGeom prst="rect">
            <a:avLst/>
          </a:prstGeom>
        </p:spPr>
        <p:txBody>
          <a:bodyPr/>
          <a:lstStyle/>
          <a:p>
            <a:pPr/>
            <a:r>
              <a:t>Calendar</a:t>
            </a:r>
          </a:p>
        </p:txBody>
      </p:sp>
      <p:pic>
        <p:nvPicPr>
          <p:cNvPr id="287" name="d-calendar-bottom.png" descr="d-calendar-bottom.png"/>
          <p:cNvPicPr>
            <a:picLocks noChangeAspect="1"/>
          </p:cNvPicPr>
          <p:nvPr/>
        </p:nvPicPr>
        <p:blipFill>
          <a:blip r:embed="rId2">
            <a:extLst/>
          </a:blip>
          <a:stretch>
            <a:fillRect/>
          </a:stretch>
        </p:blipFill>
        <p:spPr>
          <a:xfrm>
            <a:off x="2091076" y="891430"/>
            <a:ext cx="6849725" cy="3667651"/>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Learn Original"/>
          <p:cNvSpPr txBox="1"/>
          <p:nvPr>
            <p:ph type="title"/>
          </p:nvPr>
        </p:nvSpPr>
        <p:spPr>
          <a:prstGeom prst="rect">
            <a:avLst/>
          </a:prstGeom>
        </p:spPr>
        <p:txBody>
          <a:bodyPr/>
          <a:lstStyle/>
          <a:p>
            <a:pPr/>
            <a:r>
              <a:t>Learn Original</a:t>
            </a:r>
          </a:p>
        </p:txBody>
      </p:sp>
      <p:pic>
        <p:nvPicPr>
          <p:cNvPr id="290" name="learn.png" descr="learn.png"/>
          <p:cNvPicPr>
            <a:picLocks noChangeAspect="1"/>
          </p:cNvPicPr>
          <p:nvPr/>
        </p:nvPicPr>
        <p:blipFill>
          <a:blip r:embed="rId2">
            <a:extLst/>
          </a:blip>
          <a:stretch>
            <a:fillRect/>
          </a:stretch>
        </p:blipFill>
        <p:spPr>
          <a:xfrm>
            <a:off x="1421310" y="1060546"/>
            <a:ext cx="7392491" cy="396085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Google Shape;81;p16"/>
          <p:cNvSpPr txBox="1"/>
          <p:nvPr>
            <p:ph type="title"/>
          </p:nvPr>
        </p:nvSpPr>
        <p:spPr>
          <a:xfrm>
            <a:off x="311699" y="631800"/>
            <a:ext cx="2808002" cy="755700"/>
          </a:xfrm>
          <a:prstGeom prst="rect">
            <a:avLst/>
          </a:prstGeom>
        </p:spPr>
        <p:txBody>
          <a:bodyPr/>
          <a:lstStyle>
            <a:lvl1pPr>
              <a:defRPr sz="3000"/>
            </a:lvl1pPr>
          </a:lstStyle>
          <a:p>
            <a:pPr/>
            <a:r>
              <a:t>Header</a:t>
            </a:r>
          </a:p>
        </p:txBody>
      </p:sp>
      <p:pic>
        <p:nvPicPr>
          <p:cNvPr id="130" name="Google Shape;82;p16" descr="Google Shape;82;p16"/>
          <p:cNvPicPr>
            <a:picLocks noChangeAspect="1"/>
          </p:cNvPicPr>
          <p:nvPr/>
        </p:nvPicPr>
        <p:blipFill>
          <a:blip r:embed="rId2">
            <a:extLst/>
          </a:blip>
          <a:stretch>
            <a:fillRect/>
          </a:stretch>
        </p:blipFill>
        <p:spPr>
          <a:xfrm>
            <a:off x="1859775" y="705399"/>
            <a:ext cx="7070595" cy="3732702"/>
          </a:xfrm>
          <a:prstGeom prst="rect">
            <a:avLst/>
          </a:prstGeom>
          <a:ln w="12700">
            <a:miter lim="400000"/>
          </a:ln>
        </p:spPr>
      </p:pic>
      <p:sp>
        <p:nvSpPr>
          <p:cNvPr id="131" name="Google Shape;83;p16"/>
          <p:cNvSpPr txBox="1"/>
          <p:nvPr/>
        </p:nvSpPr>
        <p:spPr>
          <a:xfrm>
            <a:off x="120506" y="1794524"/>
            <a:ext cx="1599465" cy="1554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000">
                <a:solidFill>
                  <a:srgbClr val="424242"/>
                </a:solidFill>
                <a:latin typeface="Oswald"/>
                <a:ea typeface="Oswald"/>
                <a:cs typeface="Oswald"/>
                <a:sym typeface="Oswald"/>
              </a:defRPr>
            </a:lvl1pPr>
          </a:lstStyle>
          <a:p>
            <a:pPr/>
            <a:r>
              <a:t>Desktop Version</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Learn"/>
          <p:cNvSpPr txBox="1"/>
          <p:nvPr>
            <p:ph type="title"/>
          </p:nvPr>
        </p:nvSpPr>
        <p:spPr>
          <a:prstGeom prst="rect">
            <a:avLst/>
          </a:prstGeom>
        </p:spPr>
        <p:txBody>
          <a:bodyPr/>
          <a:lstStyle/>
          <a:p>
            <a:pPr/>
            <a:r>
              <a:t>Learn</a:t>
            </a:r>
          </a:p>
        </p:txBody>
      </p:sp>
      <p:pic>
        <p:nvPicPr>
          <p:cNvPr id="293" name="learn.png" descr="learn.png"/>
          <p:cNvPicPr>
            <a:picLocks noChangeAspect="1"/>
          </p:cNvPicPr>
          <p:nvPr/>
        </p:nvPicPr>
        <p:blipFill>
          <a:blip r:embed="rId2">
            <a:extLst/>
          </a:blip>
          <a:stretch>
            <a:fillRect/>
          </a:stretch>
        </p:blipFill>
        <p:spPr>
          <a:xfrm>
            <a:off x="1542727" y="605813"/>
            <a:ext cx="7347274" cy="3931874"/>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hank You!"/>
          <p:cNvSpPr txBox="1"/>
          <p:nvPr>
            <p:ph type="title"/>
          </p:nvPr>
        </p:nvSpPr>
        <p:spPr>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Google Shape;88;p17"/>
          <p:cNvSpPr txBox="1"/>
          <p:nvPr>
            <p:ph type="title"/>
          </p:nvPr>
        </p:nvSpPr>
        <p:spPr>
          <a:xfrm>
            <a:off x="311699" y="372500"/>
            <a:ext cx="8520602" cy="733501"/>
          </a:xfrm>
          <a:prstGeom prst="rect">
            <a:avLst/>
          </a:prstGeom>
        </p:spPr>
        <p:txBody>
          <a:bodyPr/>
          <a:lstStyle/>
          <a:p>
            <a:pPr/>
            <a:r>
              <a:t>Header - Tabs (Global Call To Action)</a:t>
            </a:r>
          </a:p>
        </p:txBody>
      </p:sp>
      <p:pic>
        <p:nvPicPr>
          <p:cNvPr id="134" name="Google Shape;89;p17" descr="Google Shape;89;p17"/>
          <p:cNvPicPr>
            <a:picLocks noChangeAspect="1"/>
          </p:cNvPicPr>
          <p:nvPr/>
        </p:nvPicPr>
        <p:blipFill>
          <a:blip r:embed="rId2">
            <a:extLst/>
          </a:blip>
          <a:stretch>
            <a:fillRect/>
          </a:stretch>
        </p:blipFill>
        <p:spPr>
          <a:xfrm>
            <a:off x="691025" y="1226725"/>
            <a:ext cx="7565984" cy="37327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Google Shape;94;p18"/>
          <p:cNvSpPr txBox="1"/>
          <p:nvPr>
            <p:ph type="title"/>
          </p:nvPr>
        </p:nvSpPr>
        <p:spPr>
          <a:xfrm>
            <a:off x="311699" y="372500"/>
            <a:ext cx="8520602" cy="733501"/>
          </a:xfrm>
          <a:prstGeom prst="rect">
            <a:avLst/>
          </a:prstGeom>
        </p:spPr>
        <p:txBody>
          <a:bodyPr/>
          <a:lstStyle/>
          <a:p>
            <a:pPr/>
            <a:r>
              <a:t>Header - Tabs (Participation)</a:t>
            </a:r>
          </a:p>
        </p:txBody>
      </p:sp>
      <p:pic>
        <p:nvPicPr>
          <p:cNvPr id="137" name="Google Shape;95;p18" descr="Google Shape;95;p18"/>
          <p:cNvPicPr>
            <a:picLocks noChangeAspect="1"/>
          </p:cNvPicPr>
          <p:nvPr/>
        </p:nvPicPr>
        <p:blipFill>
          <a:blip r:embed="rId2">
            <a:extLst/>
          </a:blip>
          <a:stretch>
            <a:fillRect/>
          </a:stretch>
        </p:blipFill>
        <p:spPr>
          <a:xfrm>
            <a:off x="1229675" y="1184449"/>
            <a:ext cx="7261016" cy="37327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Google Shape;100;p19"/>
          <p:cNvSpPr txBox="1"/>
          <p:nvPr>
            <p:ph type="title"/>
          </p:nvPr>
        </p:nvSpPr>
        <p:spPr>
          <a:xfrm>
            <a:off x="311699" y="631800"/>
            <a:ext cx="2808002" cy="755700"/>
          </a:xfrm>
          <a:prstGeom prst="rect">
            <a:avLst/>
          </a:prstGeom>
        </p:spPr>
        <p:txBody>
          <a:bodyPr/>
          <a:lstStyle>
            <a:lvl1pPr>
              <a:defRPr sz="3000"/>
            </a:lvl1pPr>
          </a:lstStyle>
          <a:p>
            <a:pPr/>
            <a:r>
              <a:t>Header </a:t>
            </a:r>
          </a:p>
        </p:txBody>
      </p:sp>
      <p:pic>
        <p:nvPicPr>
          <p:cNvPr id="140" name="Google Shape;101;p19" descr="Google Shape;101;p19"/>
          <p:cNvPicPr>
            <a:picLocks noChangeAspect="1"/>
          </p:cNvPicPr>
          <p:nvPr/>
        </p:nvPicPr>
        <p:blipFill>
          <a:blip r:embed="rId2">
            <a:extLst/>
          </a:blip>
          <a:srcRect l="0" t="0" r="1429" b="0"/>
          <a:stretch>
            <a:fillRect/>
          </a:stretch>
        </p:blipFill>
        <p:spPr>
          <a:xfrm>
            <a:off x="2291350" y="766824"/>
            <a:ext cx="3010926" cy="4094026"/>
          </a:xfrm>
          <a:prstGeom prst="rect">
            <a:avLst/>
          </a:prstGeom>
          <a:ln w="12700">
            <a:miter lim="400000"/>
          </a:ln>
        </p:spPr>
      </p:pic>
      <p:pic>
        <p:nvPicPr>
          <p:cNvPr id="141" name="Google Shape;102;p19" descr="Google Shape;102;p19"/>
          <p:cNvPicPr>
            <a:picLocks noChangeAspect="1"/>
          </p:cNvPicPr>
          <p:nvPr/>
        </p:nvPicPr>
        <p:blipFill>
          <a:blip r:embed="rId3">
            <a:extLst/>
          </a:blip>
          <a:stretch>
            <a:fillRect/>
          </a:stretch>
        </p:blipFill>
        <p:spPr>
          <a:xfrm>
            <a:off x="5653389" y="785924"/>
            <a:ext cx="3262336" cy="4094028"/>
          </a:xfrm>
          <a:prstGeom prst="rect">
            <a:avLst/>
          </a:prstGeom>
          <a:ln w="12700">
            <a:miter lim="400000"/>
          </a:ln>
        </p:spPr>
      </p:pic>
      <p:sp>
        <p:nvSpPr>
          <p:cNvPr id="142" name="Google Shape;103;p19"/>
          <p:cNvSpPr txBox="1"/>
          <p:nvPr/>
        </p:nvSpPr>
        <p:spPr>
          <a:xfrm>
            <a:off x="390775" y="1858849"/>
            <a:ext cx="1679401" cy="1097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3000">
                <a:solidFill>
                  <a:srgbClr val="424242"/>
                </a:solidFill>
                <a:latin typeface="Oswald"/>
                <a:ea typeface="Oswald"/>
                <a:cs typeface="Oswald"/>
                <a:sym typeface="Oswald"/>
              </a:defRPr>
            </a:pPr>
            <a:r>
              <a:t>Mobile</a:t>
            </a:r>
          </a:p>
          <a:p>
            <a:pPr>
              <a:defRPr sz="3000">
                <a:solidFill>
                  <a:srgbClr val="424242"/>
                </a:solidFill>
                <a:latin typeface="Oswald"/>
                <a:ea typeface="Oswald"/>
                <a:cs typeface="Oswald"/>
                <a:sym typeface="Oswald"/>
              </a:defRPr>
            </a:pPr>
            <a:r>
              <a:t>Version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Google Shape;108;p20"/>
          <p:cNvSpPr txBox="1"/>
          <p:nvPr>
            <p:ph type="title"/>
          </p:nvPr>
        </p:nvSpPr>
        <p:spPr>
          <a:xfrm>
            <a:off x="265500" y="1078749"/>
            <a:ext cx="4045200" cy="1789202"/>
          </a:xfrm>
          <a:prstGeom prst="rect">
            <a:avLst/>
          </a:prstGeom>
        </p:spPr>
        <p:txBody>
          <a:bodyPr/>
          <a:lstStyle/>
          <a:p>
            <a:pPr/>
            <a:r>
              <a:t>The Footer</a:t>
            </a:r>
          </a:p>
        </p:txBody>
      </p:sp>
      <p:sp>
        <p:nvSpPr>
          <p:cNvPr id="145" name="Google Shape;109;p20"/>
          <p:cNvSpPr txBox="1"/>
          <p:nvPr>
            <p:ph type="body" sz="quarter" idx="1"/>
          </p:nvPr>
        </p:nvSpPr>
        <p:spPr>
          <a:xfrm>
            <a:off x="265500" y="2921400"/>
            <a:ext cx="4045200" cy="1345501"/>
          </a:xfrm>
          <a:prstGeom prst="rect">
            <a:avLst/>
          </a:prstGeom>
        </p:spPr>
        <p:txBody>
          <a:bodyPr/>
          <a:lstStyle/>
          <a:p>
            <a:pPr marL="365760" indent="-279400" algn="l" defTabSz="731520">
              <a:buClr>
                <a:srgbClr val="FFFFFF"/>
              </a:buClr>
              <a:buSzPts val="1500"/>
              <a:buFont typeface="Helvetica"/>
              <a:buChar char="-"/>
              <a:defRPr sz="1520"/>
            </a:pPr>
            <a:r>
              <a:t>Global</a:t>
            </a:r>
          </a:p>
          <a:p>
            <a:pPr marL="365760" indent="-279400" algn="l" defTabSz="731520">
              <a:buClr>
                <a:srgbClr val="FFFFFF"/>
              </a:buClr>
              <a:buSzPts val="1500"/>
              <a:buFont typeface="Helvetica"/>
              <a:buChar char="-"/>
              <a:defRPr sz="1520"/>
            </a:pPr>
            <a:r>
              <a:t>About WIT</a:t>
            </a:r>
          </a:p>
          <a:p>
            <a:pPr marL="365760" indent="-279400" algn="l" defTabSz="731520">
              <a:buClr>
                <a:srgbClr val="FFFFFF"/>
              </a:buClr>
              <a:buSzPts val="1500"/>
              <a:buFont typeface="Helvetica"/>
              <a:buChar char="-"/>
              <a:defRPr sz="1520"/>
            </a:pPr>
            <a:r>
              <a:t>Subscribe</a:t>
            </a:r>
          </a:p>
          <a:p>
            <a:pPr marL="365760" indent="-279400" algn="l" defTabSz="731520">
              <a:buClr>
                <a:srgbClr val="FFFFFF"/>
              </a:buClr>
              <a:buSzPts val="1500"/>
              <a:buFont typeface="Helvetica"/>
              <a:buChar char="-"/>
              <a:defRPr sz="1520"/>
            </a:pPr>
            <a:r>
              <a:t>Social Media links</a:t>
            </a:r>
          </a:p>
          <a:p>
            <a:pPr marL="365760" indent="-279400" algn="l" defTabSz="731520">
              <a:buClr>
                <a:srgbClr val="FFFFFF"/>
              </a:buClr>
              <a:buSzPts val="1500"/>
              <a:buFont typeface="Helvetica"/>
              <a:buChar char="-"/>
              <a:defRPr sz="1520"/>
            </a:pPr>
            <a:r>
              <a:t>Contact</a:t>
            </a:r>
          </a:p>
        </p:txBody>
      </p:sp>
      <p:sp>
        <p:nvSpPr>
          <p:cNvPr id="146" name="Google Shape;110;p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marL="0" indent="0">
              <a:buSzTx/>
              <a:buNone/>
              <a:defRPr sz="1200"/>
            </a:pPr>
            <a:r>
              <a:t>-friendly user interface:</a:t>
            </a:r>
          </a:p>
          <a:p>
            <a:pPr indent="-304800">
              <a:spcBef>
                <a:spcPts val="1600"/>
              </a:spcBef>
              <a:buSzPts val="1200"/>
              <a:defRPr sz="1200"/>
            </a:pPr>
            <a:r>
              <a:t>Highlights field, on click, that user is typing in </a:t>
            </a:r>
          </a:p>
          <a:p>
            <a:pPr indent="-304800">
              <a:buSzPts val="1200"/>
              <a:defRPr sz="1200"/>
            </a:pPr>
            <a:r>
              <a:t>Highlights social media icon on hover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 Writer">
  <a:themeElements>
    <a:clrScheme name="Modern Writer">
      <a:dk1>
        <a:srgbClr val="FFFFFF"/>
      </a:dk1>
      <a:lt1>
        <a:srgbClr val="E91D63"/>
      </a:lt1>
      <a:dk2>
        <a:srgbClr val="A7A7A7"/>
      </a:dk2>
      <a:lt2>
        <a:srgbClr val="535353"/>
      </a:lt2>
      <a:accent1>
        <a:srgbClr val="607D8B"/>
      </a:accent1>
      <a:accent2>
        <a:srgbClr val="673AB7"/>
      </a:accent2>
      <a:accent3>
        <a:srgbClr val="9C26B0"/>
      </a:accent3>
      <a:accent4>
        <a:srgbClr val="0090AC"/>
      </a:accent4>
      <a:accent5>
        <a:srgbClr val="01AFD1"/>
      </a:accent5>
      <a:accent6>
        <a:srgbClr val="F8E71C"/>
      </a:accent6>
      <a:hlink>
        <a:srgbClr val="0000FF"/>
      </a:hlink>
      <a:folHlink>
        <a:srgbClr val="FF00FF"/>
      </a:folHlink>
    </a:clrScheme>
    <a:fontScheme name="Modern Writer">
      <a:majorFont>
        <a:latin typeface="Helvetica"/>
        <a:ea typeface="Helvetica"/>
        <a:cs typeface="Helvetica"/>
      </a:majorFont>
      <a:minorFont>
        <a:latin typeface="Arial"/>
        <a:ea typeface="Arial"/>
        <a:cs typeface="Arial"/>
      </a:minorFont>
    </a:fontScheme>
    <a:fmtScheme name="Modern Writ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 Writer">
  <a:themeElements>
    <a:clrScheme name="Modern Writer">
      <a:dk1>
        <a:srgbClr val="000000"/>
      </a:dk1>
      <a:lt1>
        <a:srgbClr val="FFFFFF"/>
      </a:lt1>
      <a:dk2>
        <a:srgbClr val="A7A7A7"/>
      </a:dk2>
      <a:lt2>
        <a:srgbClr val="535353"/>
      </a:lt2>
      <a:accent1>
        <a:srgbClr val="607D8B"/>
      </a:accent1>
      <a:accent2>
        <a:srgbClr val="673AB7"/>
      </a:accent2>
      <a:accent3>
        <a:srgbClr val="9C26B0"/>
      </a:accent3>
      <a:accent4>
        <a:srgbClr val="0090AC"/>
      </a:accent4>
      <a:accent5>
        <a:srgbClr val="01AFD1"/>
      </a:accent5>
      <a:accent6>
        <a:srgbClr val="F8E71C"/>
      </a:accent6>
      <a:hlink>
        <a:srgbClr val="0000FF"/>
      </a:hlink>
      <a:folHlink>
        <a:srgbClr val="FF00FF"/>
      </a:folHlink>
    </a:clrScheme>
    <a:fontScheme name="Modern Writer">
      <a:majorFont>
        <a:latin typeface="Helvetica"/>
        <a:ea typeface="Helvetica"/>
        <a:cs typeface="Helvetica"/>
      </a:majorFont>
      <a:minorFont>
        <a:latin typeface="Arial"/>
        <a:ea typeface="Arial"/>
        <a:cs typeface="Arial"/>
      </a:minorFont>
    </a:fontScheme>
    <a:fmtScheme name="Modern Writ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1D63"/>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